
<file path=[Content_Types].xml><?xml version="1.0" encoding="utf-8"?>
<Types xmlns="http://schemas.openxmlformats.org/package/2006/content-types">
  <Default Extension="rels" ContentType="application/vnd.openxmlformats-package.relationships+xml"/>
  <Default Extension="png" ContentType="image/png"/>
  <Default Extension="xml" ContentType="application/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15.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7.xml" ContentType="application/vnd.openxmlformats-officedocument.presentationml.notesSlide+xml"/>
  <Override PartName="/ppt/notesSlides/notesSlide13.xml" ContentType="application/vnd.openxmlformats-officedocument.presentationml.notesSlide+xml"/>
  <Override PartName="/ppt/notesSlides/notesSlide3.xml" ContentType="application/vnd.openxmlformats-officedocument.presentationml.notesSlide+xml"/>
  <Override PartName="/ppt/notesSlides/notesSlide12.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15.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4.xml" ContentType="application/vnd.openxmlformats-officedocument.presentationml.slide+xml"/>
  <Override PartName="/ppt/slides/slide14.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strictFirstAndLastChars="0">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6858000" cx="12192000"/>
  <p:notesSz cy="9144000" cx="6858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C366DF22-308E-480B-A687-FE8B71ABD969}">
  <a:tblStyle styleName="Table_0" styleId="{C366DF22-308E-480B-A687-FE8B71ABD969}">
    <a:wholeTbl>
      <a:tcTxStyle b="off" i="off">
        <a:font>
          <a:latin typeface="Calibri"/>
          <a:ea typeface="Calibri"/>
          <a:cs typeface="Calibri"/>
        </a:font>
        <a:schemeClr val="dk1"/>
      </a:tcTxStyle>
      <a:tcStyle>
        <a:tcBdr>
          <a:left>
            <a:ln w="12700" cap="flat">
              <a:solidFill>
                <a:schemeClr val="lt1"/>
              </a:solidFill>
              <a:prstDash val="solid"/>
              <a:round/>
              <a:headEnd w="med" len="med" type="none"/>
              <a:tailEnd w="med" len="med" type="none"/>
            </a:ln>
          </a:left>
          <a:right>
            <a:ln w="12700" cap="flat">
              <a:solidFill>
                <a:schemeClr val="lt1"/>
              </a:solidFill>
              <a:prstDash val="solid"/>
              <a:round/>
              <a:headEnd w="med" len="med" type="none"/>
              <a:tailEnd w="med" len="med" type="none"/>
            </a:ln>
          </a:right>
          <a:top>
            <a:ln w="12700" cap="flat">
              <a:solidFill>
                <a:schemeClr val="lt1"/>
              </a:solidFill>
              <a:prstDash val="solid"/>
              <a:round/>
              <a:headEnd w="med" len="med" type="none"/>
              <a:tailEnd w="med" len="med" type="none"/>
            </a:ln>
          </a:top>
          <a:bottom>
            <a:ln w="12700" cap="flat">
              <a:solidFill>
                <a:schemeClr val="lt1"/>
              </a:solidFill>
              <a:prstDash val="solid"/>
              <a:round/>
              <a:headEnd w="med" len="med" type="none"/>
              <a:tailEnd w="med" len="med" type="none"/>
            </a:ln>
          </a:bottom>
          <a:insideH>
            <a:ln w="12700" cap="flat">
              <a:solidFill>
                <a:schemeClr val="lt1"/>
              </a:solidFill>
              <a:prstDash val="solid"/>
              <a:round/>
              <a:headEnd w="med" len="med" type="none"/>
              <a:tailEnd w="med" len="med" type="none"/>
            </a:ln>
          </a:insideH>
          <a:insideV>
            <a:ln w="12700" cap="flat">
              <a:solidFill>
                <a:schemeClr val="lt1"/>
              </a:solidFill>
              <a:prstDash val="solid"/>
              <a:round/>
              <a:headEnd w="med" len="med" type="none"/>
              <a:tailEnd w="med" len="med" type="none"/>
            </a:ln>
          </a:insideV>
        </a:tcBdr>
        <a:fill>
          <a:solidFill>
            <a:srgbClr val="F0F5FB"/>
          </a:solidFill>
        </a:fill>
      </a:tcStyle>
    </a:wholeTbl>
    <a:band1H>
      <a:tcStyle>
        <a:fill>
          <a:solidFill>
            <a:srgbClr val="DDEAF6"/>
          </a:solidFill>
        </a:fill>
      </a:tcStyle>
    </a:band1H>
    <a:band1V>
      <a:tcStyle>
        <a:fill>
          <a:solidFill>
            <a:srgbClr val="DDEAF6"/>
          </a:solidFill>
        </a:fill>
      </a:tcStyle>
    </a:band1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w="38100" cap="flat">
              <a:solidFill>
                <a:schemeClr val="lt1"/>
              </a:solidFill>
              <a:prstDash val="solid"/>
              <a:round/>
              <a:headEnd w="med" len="med" type="none"/>
              <a:tailEnd w="med" len="med" type="none"/>
            </a:ln>
          </a:top>
        </a:tcBdr>
        <a:fill>
          <a:solidFill>
            <a:schemeClr val="accent1"/>
          </a:solidFill>
        </a:fill>
      </a:tcStyle>
    </a:lastRow>
    <a:firstRow>
      <a:tcTxStyle b="on" i="off">
        <a:font>
          <a:latin typeface="Calibri"/>
          <a:ea typeface="Calibri"/>
          <a:cs typeface="Calibri"/>
        </a:font>
        <a:schemeClr val="lt1"/>
      </a:tcTxStyle>
      <a:tcStyle>
        <a:tcBdr>
          <a:bottom>
            <a:ln w="38100" cap="flat">
              <a:solidFill>
                <a:schemeClr val="lt1"/>
              </a:solidFill>
              <a:prstDash val="solid"/>
              <a:round/>
              <a:headEnd w="med" len="med" type="none"/>
              <a:tailEnd w="med" len="med" type="none"/>
            </a:ln>
          </a:bottom>
        </a:tcBdr>
        <a:fill>
          <a:solidFill>
            <a:schemeClr val="accent1"/>
          </a:solidFill>
        </a:fill>
      </a:tcStyle>
    </a:firstRow>
  </a:tblStyle>
  <a:tblStyle styleName="Table_1" styleId="{014D7820-4E65-4474-9963-87638BFA7293}">
    <a:wholeTbl>
      <a:tcTxStyle b="off" i="off">
        <a:font>
          <a:latin typeface="Calibri"/>
          <a:ea typeface="Calibri"/>
          <a:cs typeface="Calibri"/>
        </a:font>
        <a:schemeClr val="dk1"/>
      </a:tcTxStyle>
      <a:tcStyle>
        <a:tcBdr>
          <a:left>
            <a:ln w="12700" cap="flat">
              <a:solidFill>
                <a:schemeClr val="lt1"/>
              </a:solidFill>
              <a:prstDash val="solid"/>
              <a:round/>
              <a:headEnd w="med" len="med" type="none"/>
              <a:tailEnd w="med" len="med" type="none"/>
            </a:ln>
          </a:left>
          <a:right>
            <a:ln w="12700" cap="flat">
              <a:solidFill>
                <a:schemeClr val="lt1"/>
              </a:solidFill>
              <a:prstDash val="solid"/>
              <a:round/>
              <a:headEnd w="med" len="med" type="none"/>
              <a:tailEnd w="med" len="med" type="none"/>
            </a:ln>
          </a:right>
          <a:top>
            <a:ln w="12700" cap="flat">
              <a:solidFill>
                <a:schemeClr val="lt1"/>
              </a:solidFill>
              <a:prstDash val="solid"/>
              <a:round/>
              <a:headEnd w="med" len="med" type="none"/>
              <a:tailEnd w="med" len="med" type="none"/>
            </a:ln>
          </a:top>
          <a:bottom>
            <a:ln w="12700" cap="flat">
              <a:solidFill>
                <a:schemeClr val="lt1"/>
              </a:solidFill>
              <a:prstDash val="solid"/>
              <a:round/>
              <a:headEnd w="med" len="med" type="none"/>
              <a:tailEnd w="med" len="med" type="none"/>
            </a:ln>
          </a:bottom>
          <a:insideH>
            <a:ln w="12700" cap="flat">
              <a:solidFill>
                <a:schemeClr val="lt1"/>
              </a:solidFill>
              <a:prstDash val="solid"/>
              <a:round/>
              <a:headEnd w="med" len="med" type="none"/>
              <a:tailEnd w="med" len="med" type="none"/>
            </a:ln>
          </a:insideH>
          <a:insideV>
            <a:ln w="12700" cap="flat">
              <a:solidFill>
                <a:schemeClr val="lt1"/>
              </a:solidFill>
              <a:prstDash val="solid"/>
              <a:round/>
              <a:headEnd w="med" len="med" type="none"/>
              <a:tailEnd w="med" len="med" type="none"/>
            </a:ln>
          </a:insideV>
        </a:tcBdr>
        <a:fill>
          <a:solidFill>
            <a:srgbClr val="F0F5FB"/>
          </a:solidFill>
        </a:fill>
      </a:tcStyle>
    </a:wholeTbl>
    <a:band1H>
      <a:tcStyle>
        <a:fill>
          <a:solidFill>
            <a:srgbClr val="DDEAF6"/>
          </a:solidFill>
        </a:fill>
      </a:tcStyle>
    </a:band1H>
    <a:band1V>
      <a:tcStyle>
        <a:fill>
          <a:solidFill>
            <a:srgbClr val="DDEAF6"/>
          </a:solidFill>
        </a:fill>
      </a:tcStyle>
    </a:band1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w="38100" cap="flat">
              <a:solidFill>
                <a:schemeClr val="lt1"/>
              </a:solidFill>
              <a:prstDash val="solid"/>
              <a:round/>
              <a:headEnd w="med" len="med" type="none"/>
              <a:tailEnd w="med" len="med" type="none"/>
            </a:ln>
          </a:top>
        </a:tcBdr>
        <a:fill>
          <a:solidFill>
            <a:schemeClr val="accent1"/>
          </a:solidFill>
        </a:fill>
      </a:tcStyle>
    </a:lastRow>
    <a:firstRow>
      <a:tcTxStyle b="on" i="off">
        <a:font>
          <a:latin typeface="Calibri"/>
          <a:ea typeface="Calibri"/>
          <a:cs typeface="Calibri"/>
        </a:font>
        <a:schemeClr val="lt1"/>
      </a:tcTxStyle>
      <a:tcStyle>
        <a:tcBdr>
          <a:bottom>
            <a:ln w="38100" cap="flat">
              <a:solidFill>
                <a:schemeClr val="lt1"/>
              </a:solidFill>
              <a:prstDash val="solid"/>
              <a:round/>
              <a:headEnd w="med" len="med" type="none"/>
              <a:tailEnd w="med" len="med" type="none"/>
            </a:ln>
          </a:bottom>
        </a:tcBdr>
        <a:fill>
          <a:solidFill>
            <a:schemeClr val="accent1"/>
          </a:solidFill>
        </a:fill>
      </a:tcStyle>
    </a:firstRow>
  </a:tblStyle>
  <a:tblStyle styleName="Table_2" styleId="{6C05DA5F-1976-4FA4-B4CC-F8030312DA81}">
    <a:wholeTbl>
      <a:tcTxStyle b="off" i="off">
        <a:font>
          <a:latin typeface="Calibri"/>
          <a:ea typeface="Calibri"/>
          <a:cs typeface="Calibri"/>
        </a:font>
        <a:schemeClr val="dk1"/>
      </a:tcTxStyle>
      <a:tcStyle>
        <a:tcBdr>
          <a:left>
            <a:ln w="12700" cap="flat">
              <a:solidFill>
                <a:schemeClr val="lt1"/>
              </a:solidFill>
              <a:prstDash val="solid"/>
              <a:round/>
              <a:headEnd w="med" len="med" type="none"/>
              <a:tailEnd w="med" len="med" type="none"/>
            </a:ln>
          </a:left>
          <a:right>
            <a:ln w="12700" cap="flat">
              <a:solidFill>
                <a:schemeClr val="lt1"/>
              </a:solidFill>
              <a:prstDash val="solid"/>
              <a:round/>
              <a:headEnd w="med" len="med" type="none"/>
              <a:tailEnd w="med" len="med" type="none"/>
            </a:ln>
          </a:right>
          <a:top>
            <a:ln w="12700" cap="flat">
              <a:solidFill>
                <a:schemeClr val="lt1"/>
              </a:solidFill>
              <a:prstDash val="solid"/>
              <a:round/>
              <a:headEnd w="med" len="med" type="none"/>
              <a:tailEnd w="med" len="med" type="none"/>
            </a:ln>
          </a:top>
          <a:bottom>
            <a:ln w="12700" cap="flat">
              <a:solidFill>
                <a:schemeClr val="lt1"/>
              </a:solidFill>
              <a:prstDash val="solid"/>
              <a:round/>
              <a:headEnd w="med" len="med" type="none"/>
              <a:tailEnd w="med" len="med" type="none"/>
            </a:ln>
          </a:bottom>
          <a:insideH>
            <a:ln w="12700" cap="flat">
              <a:solidFill>
                <a:schemeClr val="lt1"/>
              </a:solidFill>
              <a:prstDash val="solid"/>
              <a:round/>
              <a:headEnd w="med" len="med" type="none"/>
              <a:tailEnd w="med" len="med" type="none"/>
            </a:ln>
          </a:insideH>
          <a:insideV>
            <a:ln w="12700" cap="flat">
              <a:solidFill>
                <a:schemeClr val="lt1"/>
              </a:solidFill>
              <a:prstDash val="solid"/>
              <a:round/>
              <a:headEnd w="med" len="med" type="none"/>
              <a:tailEnd w="med" len="med" type="none"/>
            </a:ln>
          </a:insideV>
        </a:tcBdr>
        <a:fill>
          <a:solidFill>
            <a:srgbClr val="F0F5FB"/>
          </a:solidFill>
        </a:fill>
      </a:tcStyle>
    </a:wholeTbl>
    <a:band1H>
      <a:tcStyle>
        <a:fill>
          <a:solidFill>
            <a:srgbClr val="DDEAF6"/>
          </a:solidFill>
        </a:fill>
      </a:tcStyle>
    </a:band1H>
    <a:band1V>
      <a:tcStyle>
        <a:fill>
          <a:solidFill>
            <a:srgbClr val="DDEAF6"/>
          </a:solidFill>
        </a:fill>
      </a:tcStyle>
    </a:band1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w="38100" cap="flat">
              <a:solidFill>
                <a:schemeClr val="lt1"/>
              </a:solidFill>
              <a:prstDash val="solid"/>
              <a:round/>
              <a:headEnd w="med" len="med" type="none"/>
              <a:tailEnd w="med" len="med" type="none"/>
            </a:ln>
          </a:top>
        </a:tcBdr>
        <a:fill>
          <a:solidFill>
            <a:schemeClr val="accent1"/>
          </a:solidFill>
        </a:fill>
      </a:tcStyle>
    </a:lastRow>
    <a:firstRow>
      <a:tcTxStyle b="on" i="off">
        <a:font>
          <a:latin typeface="Calibri"/>
          <a:ea typeface="Calibri"/>
          <a:cs typeface="Calibri"/>
        </a:font>
        <a:schemeClr val="lt1"/>
      </a:tcTxStyle>
      <a:tcStyle>
        <a:tcBdr>
          <a:bottom>
            <a:ln w="38100" cap="flat">
              <a:solidFill>
                <a:schemeClr val="lt1"/>
              </a:solidFill>
              <a:prstDash val="solid"/>
              <a:round/>
              <a:headEnd w="med" len="med" type="none"/>
              <a:tailEnd w="med" len="med" type="none"/>
            </a:ln>
          </a:bottom>
        </a:tcBdr>
        <a:fill>
          <a:solidFill>
            <a:schemeClr val="accent1"/>
          </a:solidFill>
        </a:fill>
      </a:tcStyle>
    </a:firstRow>
  </a:tblStyle>
  <a:tblStyle styleName="Table_3" styleId="{6938A6F1-759D-4C70-B1D7-85F9AAD01168}">
    <a:wholeTbl>
      <a:tcTxStyle b="off" i="off">
        <a:font>
          <a:latin typeface="Calibri"/>
          <a:ea typeface="Calibri"/>
          <a:cs typeface="Calibri"/>
        </a:font>
        <a:schemeClr val="dk1"/>
      </a:tcTxStyle>
      <a:tcStyle>
        <a:tcBdr>
          <a:left>
            <a:ln w="12700" cap="flat">
              <a:solidFill>
                <a:schemeClr val="lt1"/>
              </a:solidFill>
              <a:prstDash val="solid"/>
              <a:round/>
              <a:headEnd w="med" len="med" type="none"/>
              <a:tailEnd w="med" len="med" type="none"/>
            </a:ln>
          </a:left>
          <a:right>
            <a:ln w="12700" cap="flat">
              <a:solidFill>
                <a:schemeClr val="lt1"/>
              </a:solidFill>
              <a:prstDash val="solid"/>
              <a:round/>
              <a:headEnd w="med" len="med" type="none"/>
              <a:tailEnd w="med" len="med" type="none"/>
            </a:ln>
          </a:right>
          <a:top>
            <a:ln w="12700" cap="flat">
              <a:solidFill>
                <a:schemeClr val="lt1"/>
              </a:solidFill>
              <a:prstDash val="solid"/>
              <a:round/>
              <a:headEnd w="med" len="med" type="none"/>
              <a:tailEnd w="med" len="med" type="none"/>
            </a:ln>
          </a:top>
          <a:bottom>
            <a:ln w="12700" cap="flat">
              <a:solidFill>
                <a:schemeClr val="lt1"/>
              </a:solidFill>
              <a:prstDash val="solid"/>
              <a:round/>
              <a:headEnd w="med" len="med" type="none"/>
              <a:tailEnd w="med" len="med" type="none"/>
            </a:ln>
          </a:bottom>
          <a:insideH>
            <a:ln w="12700" cap="flat">
              <a:solidFill>
                <a:schemeClr val="lt1"/>
              </a:solidFill>
              <a:prstDash val="solid"/>
              <a:round/>
              <a:headEnd w="med" len="med" type="none"/>
              <a:tailEnd w="med" len="med" type="none"/>
            </a:ln>
          </a:insideH>
          <a:insideV>
            <a:ln w="12700" cap="flat">
              <a:solidFill>
                <a:schemeClr val="lt1"/>
              </a:solidFill>
              <a:prstDash val="solid"/>
              <a:round/>
              <a:headEnd w="med" len="med" type="none"/>
              <a:tailEnd w="med" len="med" type="none"/>
            </a:ln>
          </a:insideV>
        </a:tcBdr>
        <a:fill>
          <a:solidFill>
            <a:srgbClr val="F0F5FB"/>
          </a:solidFill>
        </a:fill>
      </a:tcStyle>
    </a:wholeTbl>
    <a:band1H>
      <a:tcStyle>
        <a:fill>
          <a:solidFill>
            <a:srgbClr val="DDEAF6"/>
          </a:solidFill>
        </a:fill>
      </a:tcStyle>
    </a:band1H>
    <a:band1V>
      <a:tcStyle>
        <a:fill>
          <a:solidFill>
            <a:srgbClr val="DDEAF6"/>
          </a:solidFill>
        </a:fill>
      </a:tcStyle>
    </a:band1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w="38100" cap="flat">
              <a:solidFill>
                <a:schemeClr val="lt1"/>
              </a:solidFill>
              <a:prstDash val="solid"/>
              <a:round/>
              <a:headEnd w="med" len="med" type="none"/>
              <a:tailEnd w="med" len="med" type="none"/>
            </a:ln>
          </a:top>
        </a:tcBdr>
        <a:fill>
          <a:solidFill>
            <a:schemeClr val="accent1"/>
          </a:solidFill>
        </a:fill>
      </a:tcStyle>
    </a:lastRow>
    <a:firstRow>
      <a:tcTxStyle b="on" i="off">
        <a:font>
          <a:latin typeface="Calibri"/>
          <a:ea typeface="Calibri"/>
          <a:cs typeface="Calibri"/>
        </a:font>
        <a:schemeClr val="lt1"/>
      </a:tcTxStyle>
      <a:tcStyle>
        <a:tcBdr>
          <a:bottom>
            <a:ln w="38100" cap="flat">
              <a:solidFill>
                <a:schemeClr val="lt1"/>
              </a:solidFill>
              <a:prstDash val="solid"/>
              <a:round/>
              <a:headEnd w="med" len="med" type="none"/>
              <a:tailEnd w="med" len="med" type="none"/>
            </a:ln>
          </a:bottom>
        </a:tcBdr>
        <a:fill>
          <a:solidFill>
            <a:schemeClr val="accent1"/>
          </a:solidFill>
        </a:fill>
      </a:tcStyle>
    </a:firstRow>
  </a:tblStyle>
  <a:tblStyle styleName="Table_4" styleId="{811C17FE-F02A-4234-80FD-CFCF3BC60133}">
    <a:wholeTbl>
      <a:tcTxStyle b="off" i="off">
        <a:font>
          <a:latin typeface="Calibri"/>
          <a:ea typeface="Calibri"/>
          <a:cs typeface="Calibri"/>
        </a:font>
        <a:schemeClr val="dk1"/>
      </a:tcTxStyle>
      <a:tcStyle>
        <a:tcBdr>
          <a:left>
            <a:ln w="12700" cap="flat">
              <a:solidFill>
                <a:schemeClr val="lt1"/>
              </a:solidFill>
              <a:prstDash val="solid"/>
              <a:round/>
              <a:headEnd w="med" len="med" type="none"/>
              <a:tailEnd w="med" len="med" type="none"/>
            </a:ln>
          </a:left>
          <a:right>
            <a:ln w="12700" cap="flat">
              <a:solidFill>
                <a:schemeClr val="lt1"/>
              </a:solidFill>
              <a:prstDash val="solid"/>
              <a:round/>
              <a:headEnd w="med" len="med" type="none"/>
              <a:tailEnd w="med" len="med" type="none"/>
            </a:ln>
          </a:right>
          <a:top>
            <a:ln w="12700" cap="flat">
              <a:solidFill>
                <a:schemeClr val="lt1"/>
              </a:solidFill>
              <a:prstDash val="solid"/>
              <a:round/>
              <a:headEnd w="med" len="med" type="none"/>
              <a:tailEnd w="med" len="med" type="none"/>
            </a:ln>
          </a:top>
          <a:bottom>
            <a:ln w="12700" cap="flat">
              <a:solidFill>
                <a:schemeClr val="lt1"/>
              </a:solidFill>
              <a:prstDash val="solid"/>
              <a:round/>
              <a:headEnd w="med" len="med" type="none"/>
              <a:tailEnd w="med" len="med" type="none"/>
            </a:ln>
          </a:bottom>
          <a:insideH>
            <a:ln w="12700" cap="flat">
              <a:solidFill>
                <a:schemeClr val="lt1"/>
              </a:solidFill>
              <a:prstDash val="solid"/>
              <a:round/>
              <a:headEnd w="med" len="med" type="none"/>
              <a:tailEnd w="med" len="med" type="none"/>
            </a:ln>
          </a:insideH>
          <a:insideV>
            <a:ln w="12700" cap="flat">
              <a:solidFill>
                <a:schemeClr val="lt1"/>
              </a:solidFill>
              <a:prstDash val="solid"/>
              <a:round/>
              <a:headEnd w="med" len="med" type="none"/>
              <a:tailEnd w="med" len="med" type="none"/>
            </a:ln>
          </a:insideV>
        </a:tcBdr>
        <a:fill>
          <a:solidFill>
            <a:srgbClr val="F0F5FB"/>
          </a:solidFill>
        </a:fill>
      </a:tcStyle>
    </a:wholeTbl>
    <a:band1H>
      <a:tcStyle>
        <a:fill>
          <a:solidFill>
            <a:srgbClr val="DDEAF6"/>
          </a:solidFill>
        </a:fill>
      </a:tcStyle>
    </a:band1H>
    <a:band1V>
      <a:tcStyle>
        <a:fill>
          <a:solidFill>
            <a:srgbClr val="DDEAF6"/>
          </a:solidFill>
        </a:fill>
      </a:tcStyle>
    </a:band1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w="38100" cap="flat">
              <a:solidFill>
                <a:schemeClr val="lt1"/>
              </a:solidFill>
              <a:prstDash val="solid"/>
              <a:round/>
              <a:headEnd w="med" len="med" type="none"/>
              <a:tailEnd w="med" len="med" type="none"/>
            </a:ln>
          </a:top>
        </a:tcBdr>
        <a:fill>
          <a:solidFill>
            <a:schemeClr val="accent1"/>
          </a:solidFill>
        </a:fill>
      </a:tcStyle>
    </a:lastRow>
    <a:firstRow>
      <a:tcTxStyle b="on" i="off">
        <a:font>
          <a:latin typeface="Calibri"/>
          <a:ea typeface="Calibri"/>
          <a:cs typeface="Calibri"/>
        </a:font>
        <a:schemeClr val="lt1"/>
      </a:tcTxStyle>
      <a:tcStyle>
        <a:tcBdr>
          <a:bottom>
            <a:ln w="38100" cap="flat">
              <a:solidFill>
                <a:schemeClr val="lt1"/>
              </a:solidFill>
              <a:prstDash val="solid"/>
              <a:round/>
              <a:headEnd w="med" len="med" type="none"/>
              <a:tailEnd w="med" len="med" type="none"/>
            </a:ln>
          </a:bottom>
        </a:tcBdr>
        <a:fill>
          <a:solidFill>
            <a:schemeClr val="accent1"/>
          </a:solidFill>
        </a:fill>
      </a:tcStyle>
    </a:firstRow>
  </a:tblStyle>
  <a:tblStyle styleName="Table_5" styleId="{8B5DE3B6-6F7D-46A2-9B17-53088B404DDE}">
    <a:wholeTbl>
      <a:tcTxStyle b="off" i="off">
        <a:font>
          <a:latin typeface="Calibri"/>
          <a:ea typeface="Calibri"/>
          <a:cs typeface="Calibri"/>
        </a:font>
        <a:schemeClr val="dk1"/>
      </a:tcTxStyle>
      <a:tcStyle>
        <a:tcBdr>
          <a:left>
            <a:ln w="12700" cap="flat">
              <a:solidFill>
                <a:schemeClr val="lt1"/>
              </a:solidFill>
              <a:prstDash val="solid"/>
              <a:round/>
              <a:headEnd w="med" len="med" type="none"/>
              <a:tailEnd w="med" len="med" type="none"/>
            </a:ln>
          </a:left>
          <a:right>
            <a:ln w="12700" cap="flat">
              <a:solidFill>
                <a:schemeClr val="lt1"/>
              </a:solidFill>
              <a:prstDash val="solid"/>
              <a:round/>
              <a:headEnd w="med" len="med" type="none"/>
              <a:tailEnd w="med" len="med" type="none"/>
            </a:ln>
          </a:right>
          <a:top>
            <a:ln w="12700" cap="flat">
              <a:solidFill>
                <a:schemeClr val="lt1"/>
              </a:solidFill>
              <a:prstDash val="solid"/>
              <a:round/>
              <a:headEnd w="med" len="med" type="none"/>
              <a:tailEnd w="med" len="med" type="none"/>
            </a:ln>
          </a:top>
          <a:bottom>
            <a:ln w="12700" cap="flat">
              <a:solidFill>
                <a:schemeClr val="lt1"/>
              </a:solidFill>
              <a:prstDash val="solid"/>
              <a:round/>
              <a:headEnd w="med" len="med" type="none"/>
              <a:tailEnd w="med" len="med" type="none"/>
            </a:ln>
          </a:bottom>
          <a:insideH>
            <a:ln w="12700" cap="flat">
              <a:solidFill>
                <a:schemeClr val="lt1"/>
              </a:solidFill>
              <a:prstDash val="solid"/>
              <a:round/>
              <a:headEnd w="med" len="med" type="none"/>
              <a:tailEnd w="med" len="med" type="none"/>
            </a:ln>
          </a:insideH>
          <a:insideV>
            <a:ln w="12700" cap="flat">
              <a:solidFill>
                <a:schemeClr val="lt1"/>
              </a:solidFill>
              <a:prstDash val="solid"/>
              <a:round/>
              <a:headEnd w="med" len="med" type="none"/>
              <a:tailEnd w="med" len="med" type="none"/>
            </a:ln>
          </a:insideV>
        </a:tcBdr>
        <a:fill>
          <a:solidFill>
            <a:srgbClr val="F0F5FB"/>
          </a:solidFill>
        </a:fill>
      </a:tcStyle>
    </a:wholeTbl>
    <a:band1H>
      <a:tcStyle>
        <a:fill>
          <a:solidFill>
            <a:srgbClr val="DDEAF6"/>
          </a:solidFill>
        </a:fill>
      </a:tcStyle>
    </a:band1H>
    <a:band1V>
      <a:tcStyle>
        <a:fill>
          <a:solidFill>
            <a:srgbClr val="DDEAF6"/>
          </a:solidFill>
        </a:fill>
      </a:tcStyle>
    </a:band1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w="38100" cap="flat">
              <a:solidFill>
                <a:schemeClr val="lt1"/>
              </a:solidFill>
              <a:prstDash val="solid"/>
              <a:round/>
              <a:headEnd w="med" len="med" type="none"/>
              <a:tailEnd w="med" len="med" type="none"/>
            </a:ln>
          </a:top>
        </a:tcBdr>
        <a:fill>
          <a:solidFill>
            <a:schemeClr val="accent1"/>
          </a:solidFill>
        </a:fill>
      </a:tcStyle>
    </a:lastRow>
    <a:firstRow>
      <a:tcTxStyle b="on" i="off">
        <a:font>
          <a:latin typeface="Calibri"/>
          <a:ea typeface="Calibri"/>
          <a:cs typeface="Calibri"/>
        </a:font>
        <a:schemeClr val="lt1"/>
      </a:tcTxStyle>
      <a:tcStyle>
        <a:tcBdr>
          <a:bottom>
            <a:ln w="38100" cap="flat">
              <a:solidFill>
                <a:schemeClr val="lt1"/>
              </a:solidFill>
              <a:prstDash val="solid"/>
              <a:round/>
              <a:headEnd w="med" len="med" type="none"/>
              <a:tailEnd w="med" len="med" type="none"/>
            </a:ln>
          </a:bottom>
        </a:tcBdr>
        <a:fill>
          <a:solidFill>
            <a:schemeClr val="accent1"/>
          </a:solidFill>
        </a:fill>
      </a:tcStyle>
    </a:firstRow>
  </a:tblStyle>
  <a:tblStyle styleName="Table_6" styleId="{83BAD74C-68CD-4822-9CA5-DFC4E7104E44}">
    <a:wholeTbl>
      <a:tcTxStyle b="off" i="off">
        <a:font>
          <a:latin typeface="Calibri"/>
          <a:ea typeface="Calibri"/>
          <a:cs typeface="Calibri"/>
        </a:font>
        <a:schemeClr val="dk1"/>
      </a:tcTxStyle>
      <a:tcStyle>
        <a:tcBdr>
          <a:left>
            <a:ln w="12700" cap="flat">
              <a:solidFill>
                <a:schemeClr val="lt1"/>
              </a:solidFill>
              <a:prstDash val="solid"/>
              <a:round/>
              <a:headEnd w="med" len="med" type="none"/>
              <a:tailEnd w="med" len="med" type="none"/>
            </a:ln>
          </a:left>
          <a:right>
            <a:ln w="12700" cap="flat">
              <a:solidFill>
                <a:schemeClr val="lt1"/>
              </a:solidFill>
              <a:prstDash val="solid"/>
              <a:round/>
              <a:headEnd w="med" len="med" type="none"/>
              <a:tailEnd w="med" len="med" type="none"/>
            </a:ln>
          </a:right>
          <a:top>
            <a:ln w="12700" cap="flat">
              <a:solidFill>
                <a:schemeClr val="lt1"/>
              </a:solidFill>
              <a:prstDash val="solid"/>
              <a:round/>
              <a:headEnd w="med" len="med" type="none"/>
              <a:tailEnd w="med" len="med" type="none"/>
            </a:ln>
          </a:top>
          <a:bottom>
            <a:ln w="12700" cap="flat">
              <a:solidFill>
                <a:schemeClr val="lt1"/>
              </a:solidFill>
              <a:prstDash val="solid"/>
              <a:round/>
              <a:headEnd w="med" len="med" type="none"/>
              <a:tailEnd w="med" len="med" type="none"/>
            </a:ln>
          </a:bottom>
          <a:insideH>
            <a:ln w="12700" cap="flat">
              <a:solidFill>
                <a:schemeClr val="lt1"/>
              </a:solidFill>
              <a:prstDash val="solid"/>
              <a:round/>
              <a:headEnd w="med" len="med" type="none"/>
              <a:tailEnd w="med" len="med" type="none"/>
            </a:ln>
          </a:insideH>
          <a:insideV>
            <a:ln w="12700" cap="flat">
              <a:solidFill>
                <a:schemeClr val="lt1"/>
              </a:solidFill>
              <a:prstDash val="solid"/>
              <a:round/>
              <a:headEnd w="med" len="med" type="none"/>
              <a:tailEnd w="med" len="med" type="none"/>
            </a:ln>
          </a:insideV>
        </a:tcBdr>
        <a:fill>
          <a:solidFill>
            <a:srgbClr val="F0F5FB"/>
          </a:solidFill>
        </a:fill>
      </a:tcStyle>
    </a:wholeTbl>
    <a:band1H>
      <a:tcStyle>
        <a:fill>
          <a:solidFill>
            <a:srgbClr val="DDEAF6"/>
          </a:solidFill>
        </a:fill>
      </a:tcStyle>
    </a:band1H>
    <a:band1V>
      <a:tcStyle>
        <a:fill>
          <a:solidFill>
            <a:srgbClr val="DDEAF6"/>
          </a:solidFill>
        </a:fill>
      </a:tcStyle>
    </a:band1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w="38100" cap="flat">
              <a:solidFill>
                <a:schemeClr val="lt1"/>
              </a:solidFill>
              <a:prstDash val="solid"/>
              <a:round/>
              <a:headEnd w="med" len="med" type="none"/>
              <a:tailEnd w="med" len="med" type="none"/>
            </a:ln>
          </a:top>
        </a:tcBdr>
        <a:fill>
          <a:solidFill>
            <a:schemeClr val="accent1"/>
          </a:solidFill>
        </a:fill>
      </a:tcStyle>
    </a:lastRow>
    <a:firstRow>
      <a:tcTxStyle b="on" i="off">
        <a:font>
          <a:latin typeface="Calibri"/>
          <a:ea typeface="Calibri"/>
          <a:cs typeface="Calibri"/>
        </a:font>
        <a:schemeClr val="lt1"/>
      </a:tcTxStyle>
      <a:tcStyle>
        <a:tcBdr>
          <a:bottom>
            <a:ln w="38100" cap="flat">
              <a:solidFill>
                <a:schemeClr val="lt1"/>
              </a:solidFill>
              <a:prstDash val="solid"/>
              <a:round/>
              <a:headEnd w="med" len="med" type="none"/>
              <a:tailEnd w="med" len="med" type="none"/>
            </a:ln>
          </a:bottom>
        </a:tcBdr>
        <a:fill>
          <a:solidFill>
            <a:schemeClr val="accent1"/>
          </a:solidFill>
        </a:fill>
      </a:tcStyle>
    </a:firstRow>
  </a:tblStyle>
  <a:tblStyle styleName="Table_7" styleId="{87317F81-4159-4CAE-8C8E-778731E31425}">
    <a:wholeTbl>
      <a:tcTxStyle b="off" i="off">
        <a:font>
          <a:latin typeface="Calibri"/>
          <a:ea typeface="Calibri"/>
          <a:cs typeface="Calibri"/>
        </a:font>
        <a:schemeClr val="dk1"/>
      </a:tcTxStyle>
      <a:tcStyle>
        <a:tcBdr>
          <a:left>
            <a:ln w="12700" cap="flat">
              <a:solidFill>
                <a:schemeClr val="lt1"/>
              </a:solidFill>
              <a:prstDash val="solid"/>
              <a:round/>
              <a:headEnd w="med" len="med" type="none"/>
              <a:tailEnd w="med" len="med" type="none"/>
            </a:ln>
          </a:left>
          <a:right>
            <a:ln w="12700" cap="flat">
              <a:solidFill>
                <a:schemeClr val="lt1"/>
              </a:solidFill>
              <a:prstDash val="solid"/>
              <a:round/>
              <a:headEnd w="med" len="med" type="none"/>
              <a:tailEnd w="med" len="med" type="none"/>
            </a:ln>
          </a:right>
          <a:top>
            <a:ln w="12700" cap="flat">
              <a:solidFill>
                <a:schemeClr val="lt1"/>
              </a:solidFill>
              <a:prstDash val="solid"/>
              <a:round/>
              <a:headEnd w="med" len="med" type="none"/>
              <a:tailEnd w="med" len="med" type="none"/>
            </a:ln>
          </a:top>
          <a:bottom>
            <a:ln w="12700" cap="flat">
              <a:solidFill>
                <a:schemeClr val="lt1"/>
              </a:solidFill>
              <a:prstDash val="solid"/>
              <a:round/>
              <a:headEnd w="med" len="med" type="none"/>
              <a:tailEnd w="med" len="med" type="none"/>
            </a:ln>
          </a:bottom>
          <a:insideH>
            <a:ln w="12700" cap="flat">
              <a:solidFill>
                <a:schemeClr val="lt1"/>
              </a:solidFill>
              <a:prstDash val="solid"/>
              <a:round/>
              <a:headEnd w="med" len="med" type="none"/>
              <a:tailEnd w="med" len="med" type="none"/>
            </a:ln>
          </a:insideH>
          <a:insideV>
            <a:ln w="12700" cap="flat">
              <a:solidFill>
                <a:schemeClr val="lt1"/>
              </a:solidFill>
              <a:prstDash val="solid"/>
              <a:round/>
              <a:headEnd w="med" len="med" type="none"/>
              <a:tailEnd w="med" len="med" type="none"/>
            </a:ln>
          </a:insideV>
        </a:tcBdr>
        <a:fill>
          <a:solidFill>
            <a:srgbClr val="F0F5FB"/>
          </a:solidFill>
        </a:fill>
      </a:tcStyle>
    </a:wholeTbl>
    <a:band1H>
      <a:tcStyle>
        <a:fill>
          <a:solidFill>
            <a:srgbClr val="DDEAF6"/>
          </a:solidFill>
        </a:fill>
      </a:tcStyle>
    </a:band1H>
    <a:band1V>
      <a:tcStyle>
        <a:fill>
          <a:solidFill>
            <a:srgbClr val="DDEAF6"/>
          </a:solidFill>
        </a:fill>
      </a:tcStyle>
    </a:band1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w="38100" cap="flat">
              <a:solidFill>
                <a:schemeClr val="lt1"/>
              </a:solidFill>
              <a:prstDash val="solid"/>
              <a:round/>
              <a:headEnd w="med" len="med" type="none"/>
              <a:tailEnd w="med" len="med" type="none"/>
            </a:ln>
          </a:top>
        </a:tcBdr>
        <a:fill>
          <a:solidFill>
            <a:schemeClr val="accent1"/>
          </a:solidFill>
        </a:fill>
      </a:tcStyle>
    </a:lastRow>
    <a:firstRow>
      <a:tcTxStyle b="on" i="off">
        <a:font>
          <a:latin typeface="Calibri"/>
          <a:ea typeface="Calibri"/>
          <a:cs typeface="Calibri"/>
        </a:font>
        <a:schemeClr val="lt1"/>
      </a:tcTxStyle>
      <a:tcStyle>
        <a:tcBdr>
          <a:bottom>
            <a:ln w="38100" cap="flat">
              <a:solidFill>
                <a:schemeClr val="lt1"/>
              </a:solidFill>
              <a:prstDash val="solid"/>
              <a:round/>
              <a:headEnd w="med" len="med" type="none"/>
              <a:tailEnd w="med" len="med" type="none"/>
            </a:ln>
          </a:bottom>
        </a:tcBdr>
        <a:fill>
          <a:solidFill>
            <a:schemeClr val="accent1"/>
          </a:solidFill>
        </a:fill>
      </a:tcStyle>
    </a:firstRow>
  </a:tblStyle>
  <a:tblStyle styleName="Table_8" styleId="{02A9A06D-E0AD-4963-B238-8D6A38BBA105}">
    <a:wholeTbl>
      <a:tcTxStyle b="off" i="off">
        <a:font>
          <a:latin typeface="Calibri"/>
          <a:ea typeface="Calibri"/>
          <a:cs typeface="Calibri"/>
        </a:font>
        <a:schemeClr val="dk1"/>
      </a:tcTxStyle>
      <a:tcStyle>
        <a:tcBdr>
          <a:left>
            <a:ln w="12700" cap="flat">
              <a:solidFill>
                <a:schemeClr val="lt1"/>
              </a:solidFill>
              <a:prstDash val="solid"/>
              <a:round/>
              <a:headEnd w="med" len="med" type="none"/>
              <a:tailEnd w="med" len="med" type="none"/>
            </a:ln>
          </a:left>
          <a:right>
            <a:ln w="12700" cap="flat">
              <a:solidFill>
                <a:schemeClr val="lt1"/>
              </a:solidFill>
              <a:prstDash val="solid"/>
              <a:round/>
              <a:headEnd w="med" len="med" type="none"/>
              <a:tailEnd w="med" len="med" type="none"/>
            </a:ln>
          </a:right>
          <a:top>
            <a:ln w="12700" cap="flat">
              <a:solidFill>
                <a:schemeClr val="lt1"/>
              </a:solidFill>
              <a:prstDash val="solid"/>
              <a:round/>
              <a:headEnd w="med" len="med" type="none"/>
              <a:tailEnd w="med" len="med" type="none"/>
            </a:ln>
          </a:top>
          <a:bottom>
            <a:ln w="12700" cap="flat">
              <a:solidFill>
                <a:schemeClr val="lt1"/>
              </a:solidFill>
              <a:prstDash val="solid"/>
              <a:round/>
              <a:headEnd w="med" len="med" type="none"/>
              <a:tailEnd w="med" len="med" type="none"/>
            </a:ln>
          </a:bottom>
          <a:insideH>
            <a:ln w="12700" cap="flat">
              <a:solidFill>
                <a:schemeClr val="lt1"/>
              </a:solidFill>
              <a:prstDash val="solid"/>
              <a:round/>
              <a:headEnd w="med" len="med" type="none"/>
              <a:tailEnd w="med" len="med" type="none"/>
            </a:ln>
          </a:insideH>
          <a:insideV>
            <a:ln w="12700" cap="flat">
              <a:solidFill>
                <a:schemeClr val="lt1"/>
              </a:solidFill>
              <a:prstDash val="solid"/>
              <a:round/>
              <a:headEnd w="med" len="med" type="none"/>
              <a:tailEnd w="med" len="med" type="none"/>
            </a:ln>
          </a:insideV>
        </a:tcBdr>
        <a:fill>
          <a:solidFill>
            <a:srgbClr val="F0F5FB"/>
          </a:solidFill>
        </a:fill>
      </a:tcStyle>
    </a:wholeTbl>
    <a:band1H>
      <a:tcStyle>
        <a:fill>
          <a:solidFill>
            <a:srgbClr val="DDEAF6"/>
          </a:solidFill>
        </a:fill>
      </a:tcStyle>
    </a:band1H>
    <a:band1V>
      <a:tcStyle>
        <a:fill>
          <a:solidFill>
            <a:srgbClr val="DDEAF6"/>
          </a:solidFill>
        </a:fill>
      </a:tcStyle>
    </a:band1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w="38100" cap="flat">
              <a:solidFill>
                <a:schemeClr val="lt1"/>
              </a:solidFill>
              <a:prstDash val="solid"/>
              <a:round/>
              <a:headEnd w="med" len="med" type="none"/>
              <a:tailEnd w="med" len="med" type="none"/>
            </a:ln>
          </a:top>
        </a:tcBdr>
        <a:fill>
          <a:solidFill>
            <a:schemeClr val="accent1"/>
          </a:solidFill>
        </a:fill>
      </a:tcStyle>
    </a:lastRow>
    <a:firstRow>
      <a:tcTxStyle b="on" i="off">
        <a:font>
          <a:latin typeface="Calibri"/>
          <a:ea typeface="Calibri"/>
          <a:cs typeface="Calibri"/>
        </a:font>
        <a:schemeClr val="lt1"/>
      </a:tcTxStyle>
      <a:tcStyle>
        <a:tcBdr>
          <a:bottom>
            <a:ln w="38100" cap="flat">
              <a:solidFill>
                <a:schemeClr val="lt1"/>
              </a:solidFill>
              <a:prstDash val="solid"/>
              <a:round/>
              <a:headEnd w="med" len="med" type="none"/>
              <a:tailEnd w="med" len="med" type="none"/>
            </a:ln>
          </a:bottom>
        </a:tcBdr>
        <a:fill>
          <a:solidFill>
            <a:schemeClr val="accent1"/>
          </a:solidFill>
        </a:fill>
      </a:tcStyle>
    </a:firstRow>
  </a:tblStyle>
  <a:tblStyle styleName="Table_9" styleId="{7D7F9FC2-C193-4DC6-849D-850D8C233254}">
    <a:wholeTbl>
      <a:tcTxStyle b="off" i="off">
        <a:font>
          <a:latin typeface="Calibri"/>
          <a:ea typeface="Calibri"/>
          <a:cs typeface="Calibri"/>
        </a:font>
        <a:schemeClr val="dk1"/>
      </a:tcTxStyle>
      <a:tcStyle>
        <a:tcBdr>
          <a:left>
            <a:ln w="12700" cap="flat">
              <a:solidFill>
                <a:schemeClr val="lt1"/>
              </a:solidFill>
              <a:prstDash val="solid"/>
              <a:round/>
              <a:headEnd w="med" len="med" type="none"/>
              <a:tailEnd w="med" len="med" type="none"/>
            </a:ln>
          </a:left>
          <a:right>
            <a:ln w="12700" cap="flat">
              <a:solidFill>
                <a:schemeClr val="lt1"/>
              </a:solidFill>
              <a:prstDash val="solid"/>
              <a:round/>
              <a:headEnd w="med" len="med" type="none"/>
              <a:tailEnd w="med" len="med" type="none"/>
            </a:ln>
          </a:right>
          <a:top>
            <a:ln w="12700" cap="flat">
              <a:solidFill>
                <a:schemeClr val="lt1"/>
              </a:solidFill>
              <a:prstDash val="solid"/>
              <a:round/>
              <a:headEnd w="med" len="med" type="none"/>
              <a:tailEnd w="med" len="med" type="none"/>
            </a:ln>
          </a:top>
          <a:bottom>
            <a:ln w="12700" cap="flat">
              <a:solidFill>
                <a:schemeClr val="lt1"/>
              </a:solidFill>
              <a:prstDash val="solid"/>
              <a:round/>
              <a:headEnd w="med" len="med" type="none"/>
              <a:tailEnd w="med" len="med" type="none"/>
            </a:ln>
          </a:bottom>
          <a:insideH>
            <a:ln w="12700" cap="flat">
              <a:solidFill>
                <a:schemeClr val="lt1"/>
              </a:solidFill>
              <a:prstDash val="solid"/>
              <a:round/>
              <a:headEnd w="med" len="med" type="none"/>
              <a:tailEnd w="med" len="med" type="none"/>
            </a:ln>
          </a:insideH>
          <a:insideV>
            <a:ln w="12700" cap="flat">
              <a:solidFill>
                <a:schemeClr val="lt1"/>
              </a:solidFill>
              <a:prstDash val="solid"/>
              <a:round/>
              <a:headEnd w="med" len="med" type="none"/>
              <a:tailEnd w="med" len="med" type="none"/>
            </a:ln>
          </a:insideV>
        </a:tcBdr>
        <a:fill>
          <a:solidFill>
            <a:srgbClr val="F0F5FB"/>
          </a:solidFill>
        </a:fill>
      </a:tcStyle>
    </a:wholeTbl>
    <a:band1H>
      <a:tcStyle>
        <a:fill>
          <a:solidFill>
            <a:srgbClr val="DDEAF6"/>
          </a:solidFill>
        </a:fill>
      </a:tcStyle>
    </a:band1H>
    <a:band1V>
      <a:tcStyle>
        <a:fill>
          <a:solidFill>
            <a:srgbClr val="DDEAF6"/>
          </a:solidFill>
        </a:fill>
      </a:tcStyle>
    </a:band1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w="38100" cap="flat">
              <a:solidFill>
                <a:schemeClr val="lt1"/>
              </a:solidFill>
              <a:prstDash val="solid"/>
              <a:round/>
              <a:headEnd w="med" len="med" type="none"/>
              <a:tailEnd w="med" len="med" type="none"/>
            </a:ln>
          </a:top>
        </a:tcBdr>
        <a:fill>
          <a:solidFill>
            <a:schemeClr val="accent1"/>
          </a:solidFill>
        </a:fill>
      </a:tcStyle>
    </a:lastRow>
    <a:firstRow>
      <a:tcTxStyle b="on" i="off">
        <a:font>
          <a:latin typeface="Calibri"/>
          <a:ea typeface="Calibri"/>
          <a:cs typeface="Calibri"/>
        </a:font>
        <a:schemeClr val="lt1"/>
      </a:tcTxStyle>
      <a:tcStyle>
        <a:tcBdr>
          <a:bottom>
            <a:ln w="38100" cap="flat">
              <a:solidFill>
                <a:schemeClr val="lt1"/>
              </a:solidFill>
              <a:prstDash val="solid"/>
              <a:round/>
              <a:headEnd w="med" len="med" type="none"/>
              <a:tailEnd w="med" len="med" type="none"/>
            </a:ln>
          </a:bottom>
        </a:tcBdr>
        <a:fill>
          <a:solidFill>
            <a:schemeClr val="accent1"/>
          </a:solidFill>
        </a:fill>
      </a:tcStyle>
    </a:firstRow>
  </a:tblStyle>
  <a:tblStyle styleName="Table_10" styleId="{863460D4-72EB-4949-8F38-2EC78F5AD0AD}">
    <a:wholeTbl>
      <a:tcTxStyle b="off" i="off">
        <a:font>
          <a:latin typeface="Calibri"/>
          <a:ea typeface="Calibri"/>
          <a:cs typeface="Calibri"/>
        </a:font>
        <a:schemeClr val="dk1"/>
      </a:tcTxStyle>
      <a:tcStyle>
        <a:tcBdr>
          <a:left>
            <a:ln w="12700" cap="flat">
              <a:solidFill>
                <a:schemeClr val="lt1"/>
              </a:solidFill>
              <a:prstDash val="solid"/>
              <a:round/>
              <a:headEnd w="med" len="med" type="none"/>
              <a:tailEnd w="med" len="med" type="none"/>
            </a:ln>
          </a:left>
          <a:right>
            <a:ln w="12700" cap="flat">
              <a:solidFill>
                <a:schemeClr val="lt1"/>
              </a:solidFill>
              <a:prstDash val="solid"/>
              <a:round/>
              <a:headEnd w="med" len="med" type="none"/>
              <a:tailEnd w="med" len="med" type="none"/>
            </a:ln>
          </a:right>
          <a:top>
            <a:ln w="12700" cap="flat">
              <a:solidFill>
                <a:schemeClr val="lt1"/>
              </a:solidFill>
              <a:prstDash val="solid"/>
              <a:round/>
              <a:headEnd w="med" len="med" type="none"/>
              <a:tailEnd w="med" len="med" type="none"/>
            </a:ln>
          </a:top>
          <a:bottom>
            <a:ln w="12700" cap="flat">
              <a:solidFill>
                <a:schemeClr val="lt1"/>
              </a:solidFill>
              <a:prstDash val="solid"/>
              <a:round/>
              <a:headEnd w="med" len="med" type="none"/>
              <a:tailEnd w="med" len="med" type="none"/>
            </a:ln>
          </a:bottom>
          <a:insideH>
            <a:ln w="12700" cap="flat">
              <a:solidFill>
                <a:schemeClr val="lt1"/>
              </a:solidFill>
              <a:prstDash val="solid"/>
              <a:round/>
              <a:headEnd w="med" len="med" type="none"/>
              <a:tailEnd w="med" len="med" type="none"/>
            </a:ln>
          </a:insideH>
          <a:insideV>
            <a:ln w="12700" cap="flat">
              <a:solidFill>
                <a:schemeClr val="lt1"/>
              </a:solidFill>
              <a:prstDash val="solid"/>
              <a:round/>
              <a:headEnd w="med" len="med" type="none"/>
              <a:tailEnd w="med" len="med" type="none"/>
            </a:ln>
          </a:insideV>
        </a:tcBdr>
        <a:fill>
          <a:solidFill>
            <a:srgbClr val="F0F5FB"/>
          </a:solidFill>
        </a:fill>
      </a:tcStyle>
    </a:wholeTbl>
    <a:band1H>
      <a:tcStyle>
        <a:fill>
          <a:solidFill>
            <a:srgbClr val="DDEAF6"/>
          </a:solidFill>
        </a:fill>
      </a:tcStyle>
    </a:band1H>
    <a:band1V>
      <a:tcStyle>
        <a:fill>
          <a:solidFill>
            <a:srgbClr val="DDEAF6"/>
          </a:solidFill>
        </a:fill>
      </a:tcStyle>
    </a:band1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w="38100" cap="flat">
              <a:solidFill>
                <a:schemeClr val="lt1"/>
              </a:solidFill>
              <a:prstDash val="solid"/>
              <a:round/>
              <a:headEnd w="med" len="med" type="none"/>
              <a:tailEnd w="med" len="med" type="none"/>
            </a:ln>
          </a:top>
        </a:tcBdr>
        <a:fill>
          <a:solidFill>
            <a:schemeClr val="accent1"/>
          </a:solidFill>
        </a:fill>
      </a:tcStyle>
    </a:lastRow>
    <a:firstRow>
      <a:tcTxStyle b="on" i="off">
        <a:font>
          <a:latin typeface="Calibri"/>
          <a:ea typeface="Calibri"/>
          <a:cs typeface="Calibri"/>
        </a:font>
        <a:schemeClr val="lt1"/>
      </a:tcTxStyle>
      <a:tcStyle>
        <a:tcBdr>
          <a:bottom>
            <a:ln w="38100" cap="flat">
              <a:solidFill>
                <a:schemeClr val="lt1"/>
              </a:solidFill>
              <a:prstDash val="solid"/>
              <a:round/>
              <a:headEnd w="med" len="med" type="none"/>
              <a:tailEnd w="med" len="med" type="none"/>
            </a:ln>
          </a:bottom>
        </a:tcBdr>
        <a:fill>
          <a:solidFill>
            <a:schemeClr val="accent1"/>
          </a:solidFill>
        </a:fill>
      </a:tcStyle>
    </a:firstRow>
  </a:tblStyle>
  <a:tblStyle styleName="Table_11" styleId="{CCBAB909-5CCC-4DB4-B77F-22A121A033E6}">
    <a:wholeTbl>
      <a:tcTxStyle b="off" i="off">
        <a:font>
          <a:latin typeface="Calibri"/>
          <a:ea typeface="Calibri"/>
          <a:cs typeface="Calibri"/>
        </a:font>
        <a:schemeClr val="dk1"/>
      </a:tcTxStyle>
      <a:tcStyle>
        <a:tcBdr>
          <a:left>
            <a:ln w="12700" cap="flat">
              <a:solidFill>
                <a:schemeClr val="lt1"/>
              </a:solidFill>
              <a:prstDash val="solid"/>
              <a:round/>
              <a:headEnd w="med" len="med" type="none"/>
              <a:tailEnd w="med" len="med" type="none"/>
            </a:ln>
          </a:left>
          <a:right>
            <a:ln w="12700" cap="flat">
              <a:solidFill>
                <a:schemeClr val="lt1"/>
              </a:solidFill>
              <a:prstDash val="solid"/>
              <a:round/>
              <a:headEnd w="med" len="med" type="none"/>
              <a:tailEnd w="med" len="med" type="none"/>
            </a:ln>
          </a:right>
          <a:top>
            <a:ln w="12700" cap="flat">
              <a:solidFill>
                <a:schemeClr val="lt1"/>
              </a:solidFill>
              <a:prstDash val="solid"/>
              <a:round/>
              <a:headEnd w="med" len="med" type="none"/>
              <a:tailEnd w="med" len="med" type="none"/>
            </a:ln>
          </a:top>
          <a:bottom>
            <a:ln w="12700" cap="flat">
              <a:solidFill>
                <a:schemeClr val="lt1"/>
              </a:solidFill>
              <a:prstDash val="solid"/>
              <a:round/>
              <a:headEnd w="med" len="med" type="none"/>
              <a:tailEnd w="med" len="med" type="none"/>
            </a:ln>
          </a:bottom>
          <a:insideH>
            <a:ln w="12700" cap="flat">
              <a:solidFill>
                <a:schemeClr val="lt1"/>
              </a:solidFill>
              <a:prstDash val="solid"/>
              <a:round/>
              <a:headEnd w="med" len="med" type="none"/>
              <a:tailEnd w="med" len="med" type="none"/>
            </a:ln>
          </a:insideH>
          <a:insideV>
            <a:ln w="12700" cap="flat">
              <a:solidFill>
                <a:schemeClr val="lt1"/>
              </a:solidFill>
              <a:prstDash val="solid"/>
              <a:round/>
              <a:headEnd w="med" len="med" type="none"/>
              <a:tailEnd w="med" len="med" type="none"/>
            </a:ln>
          </a:insideV>
        </a:tcBdr>
        <a:fill>
          <a:solidFill>
            <a:srgbClr val="F0F5FB"/>
          </a:solidFill>
        </a:fill>
      </a:tcStyle>
    </a:wholeTbl>
    <a:band1H>
      <a:tcStyle>
        <a:fill>
          <a:solidFill>
            <a:srgbClr val="DDEAF6"/>
          </a:solidFill>
        </a:fill>
      </a:tcStyle>
    </a:band1H>
    <a:band1V>
      <a:tcStyle>
        <a:fill>
          <a:solidFill>
            <a:srgbClr val="DDEAF6"/>
          </a:solidFill>
        </a:fill>
      </a:tcStyle>
    </a:band1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w="38100" cap="flat">
              <a:solidFill>
                <a:schemeClr val="lt1"/>
              </a:solidFill>
              <a:prstDash val="solid"/>
              <a:round/>
              <a:headEnd w="med" len="med" type="none"/>
              <a:tailEnd w="med" len="med" type="none"/>
            </a:ln>
          </a:top>
        </a:tcBdr>
        <a:fill>
          <a:solidFill>
            <a:schemeClr val="accent1"/>
          </a:solidFill>
        </a:fill>
      </a:tcStyle>
    </a:lastRow>
    <a:firstRow>
      <a:tcTxStyle b="on" i="off">
        <a:font>
          <a:latin typeface="Calibri"/>
          <a:ea typeface="Calibri"/>
          <a:cs typeface="Calibri"/>
        </a:font>
        <a:schemeClr val="lt1"/>
      </a:tcTxStyle>
      <a:tcStyle>
        <a:tcBdr>
          <a:bottom>
            <a:ln w="38100" cap="flat">
              <a:solidFill>
                <a:schemeClr val="lt1"/>
              </a:solidFill>
              <a:prstDash val="solid"/>
              <a:round/>
              <a:headEnd w="med" len="med" type="none"/>
              <a:tailEnd w="med" len="med" type="none"/>
            </a:ln>
          </a:bottom>
        </a:tcBdr>
        <a:fill>
          <a:solidFill>
            <a:schemeClr val="accent1"/>
          </a:solidFill>
        </a:fill>
      </a:tcStyle>
    </a:firstRow>
  </a:tblStyle>
</a:tblStyleLst>
</file>

<file path=ppt/_rels/presentation.xml.rels><?xml version="1.0" encoding="UTF-8" standalone="yes"?><Relationships xmlns="http://schemas.openxmlformats.org/package/2006/relationships"><Relationship Target="slides/slide14.xml" Type="http://schemas.openxmlformats.org/officeDocument/2006/relationships/slide" Id="rId19"/><Relationship Target="slides/slide13.xml" Type="http://schemas.openxmlformats.org/officeDocument/2006/relationships/slide" Id="rId18"/><Relationship Target="slides/slide12.xml" Type="http://schemas.openxmlformats.org/officeDocument/2006/relationships/slide" Id="rId17"/><Relationship Target="slides/slide11.xml" Type="http://schemas.openxmlformats.org/officeDocument/2006/relationships/slide" Id="rId16"/><Relationship Target="slides/slide10.xml" Type="http://schemas.openxmlformats.org/officeDocument/2006/relationships/slide" Id="rId15"/><Relationship Target="slides/slide9.xml" Type="http://schemas.openxmlformats.org/officeDocument/2006/relationships/slide" Id="rId14"/><Relationship Target="presProps.xml" Type="http://schemas.openxmlformats.org/officeDocument/2006/relationships/presProps" Id="rId2"/><Relationship Target="slides/slide7.xml" Type="http://schemas.openxmlformats.org/officeDocument/2006/relationships/slide" Id="rId12"/><Relationship Target="slides/slide8.xml" Type="http://schemas.openxmlformats.org/officeDocument/2006/relationships/slide" Id="rId13"/><Relationship Target="theme/theme2.xml" Type="http://schemas.openxmlformats.org/officeDocument/2006/relationships/theme" Id="rId1"/><Relationship Target="slideMasters/slideMaster1.xml" Type="http://schemas.openxmlformats.org/officeDocument/2006/relationships/slideMaster" Id="rId4"/><Relationship Target="slides/slide5.xml" Type="http://schemas.openxmlformats.org/officeDocument/2006/relationships/slide" Id="rId10"/><Relationship Target="tableStyles.xml" Type="http://schemas.openxmlformats.org/officeDocument/2006/relationships/tableStyles" Id="rId3"/><Relationship Target="slides/slide6.xml" Type="http://schemas.openxmlformats.org/officeDocument/2006/relationships/slide" Id="rId11"/><Relationship Target="slides/slide15.xml" Type="http://schemas.openxmlformats.org/officeDocument/2006/relationships/slide" Id="rId20"/><Relationship Target="slides/slide4.xml" Type="http://schemas.openxmlformats.org/officeDocument/2006/relationships/slide" Id="rId9"/><Relationship Target="slides/slide1.xml" Type="http://schemas.openxmlformats.org/officeDocument/2006/relationships/slide" Id="rId6"/><Relationship Target="notesMasters/notesMaster1.xml" Type="http://schemas.openxmlformats.org/officeDocument/2006/relationships/notesMaster" Id="rId5"/><Relationship Target="slides/slide3.xml" Type="http://schemas.openxmlformats.org/officeDocument/2006/relationships/slide" Id="rId8"/><Relationship Target="slides/slide2.xml" Type="http://schemas.openxmlformats.org/officeDocument/2006/relationships/slide" Id="rId7"/></Relationships>
</file>

<file path=ppt/notesMasters/_rels/notesMaster1.xml.rels><?xml version="1.0" encoding="UTF-8" standalone="yes"?><Relationships xmlns="http://schemas.openxmlformats.org/package/2006/relationships"><Relationship Target="../theme/theme1.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 name="Shape 1"/>
        <p:cNvGrpSpPr/>
        <p:nvPr/>
      </p:nvGrpSpPr>
      <p:grpSpPr>
        <a:xfrm>
          <a:off y="0" x="0"/>
          <a:ext cy="0" cx="0"/>
          <a:chOff y="0" x="0"/>
          <a:chExt cy="0" cx="0"/>
        </a:xfrm>
      </p:grpSpPr>
      <p:sp>
        <p:nvSpPr>
          <p:cNvPr id="2" name="Shape 2"/>
          <p:cNvSpPr txBox="1"/>
          <p:nvPr>
            <p:ph idx="2" type="hdr"/>
          </p:nvPr>
        </p:nvSpPr>
        <p:spPr>
          <a:xfrm>
            <a:off y="0" x="0"/>
            <a:ext cy="458788" cx="2971799"/>
          </a:xfrm>
          <a:prstGeom prst="rect">
            <a:avLst/>
          </a:prstGeom>
          <a:noFill/>
          <a:ln>
            <a:noFill/>
          </a:ln>
        </p:spPr>
        <p:txBody>
          <a:bodyPr bIns="91425" rIns="91425" lIns="91425" tIns="91425" anchor="t"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3" name="Shape 3"/>
          <p:cNvSpPr txBox="1"/>
          <p:nvPr>
            <p:ph idx="10" type="dt"/>
          </p:nvPr>
        </p:nvSpPr>
        <p:spPr>
          <a:xfrm>
            <a:off y="0" x="3884612"/>
            <a:ext cy="458788" cx="2971799"/>
          </a:xfrm>
          <a:prstGeom prst="rect">
            <a:avLst/>
          </a:prstGeom>
          <a:noFill/>
          <a:ln>
            <a:noFill/>
          </a:ln>
        </p:spPr>
        <p:txBody>
          <a:bodyPr bIns="91425" rIns="91425" lIns="91425" tIns="91425" anchor="t" anchorCtr="0"/>
          <a:lstStyle>
            <a:lvl1pPr algn="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4" name="Shape 4"/>
          <p:cNvSpPr/>
          <p:nvPr>
            <p:ph idx="3" type="sldImg"/>
          </p:nvPr>
        </p:nvSpPr>
        <p:spPr>
          <a:xfrm>
            <a:off y="1143000" x="685800"/>
            <a:ext cy="3086099" cx="5486399"/>
          </a:xfrm>
          <a:custGeom>
            <a:pathLst>
              <a:path w="120000" extrusionOk="0" h="120000">
                <a:moveTo>
                  <a:pt y="0" x="0"/>
                </a:moveTo>
                <a:lnTo>
                  <a:pt y="0" x="120000"/>
                </a:lnTo>
                <a:lnTo>
                  <a:pt y="120000" x="120000"/>
                </a:lnTo>
                <a:lnTo>
                  <a:pt y="120000" x="0"/>
                </a:lnTo>
                <a:close/>
              </a:path>
            </a:pathLst>
          </a:custGeom>
          <a:noFill/>
          <a:ln w="12700" cap="flat">
            <a:solidFill>
              <a:srgbClr val="000000"/>
            </a:solidFill>
            <a:prstDash val="solid"/>
            <a:round/>
            <a:headEnd w="med" len="med" type="none"/>
            <a:tailEnd w="med" len="med" type="none"/>
          </a:ln>
        </p:spPr>
      </p:sp>
      <p:sp>
        <p:nvSpPr>
          <p:cNvPr id="5" name="Shape 5"/>
          <p:cNvSpPr txBox="1"/>
          <p:nvPr>
            <p:ph idx="1" type="body"/>
          </p:nvPr>
        </p:nvSpPr>
        <p:spPr>
          <a:xfrm>
            <a:off y="4400550" x="685800"/>
            <a:ext cy="3600450" cx="5486399"/>
          </a:xfrm>
          <a:prstGeom prst="rect">
            <a:avLst/>
          </a:prstGeom>
          <a:noFill/>
          <a:ln>
            <a:noFill/>
          </a:ln>
        </p:spPr>
        <p:txBody>
          <a:bodyPr bIns="91425" rIns="91425" lIns="91425" tIns="91425" anchor="t"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6" name="Shape 6"/>
          <p:cNvSpPr txBox="1"/>
          <p:nvPr>
            <p:ph idx="11" type="ftr"/>
          </p:nvPr>
        </p:nvSpPr>
        <p:spPr>
          <a:xfrm>
            <a:off y="8685213" x="0"/>
            <a:ext cy="458786" cx="297179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7" name="Shape 7"/>
          <p:cNvSpPr txBox="1"/>
          <p:nvPr>
            <p:ph idx="12" type="sldNum"/>
          </p:nvPr>
        </p:nvSpPr>
        <p:spPr>
          <a:xfrm>
            <a:off y="8685213" x="3884612"/>
            <a:ext cy="458786" cx="2971799"/>
          </a:xfrm>
          <a:prstGeom prst="rect">
            <a:avLst/>
          </a:prstGeom>
          <a:noFill/>
          <a:ln>
            <a:noFill/>
          </a:ln>
        </p:spPr>
        <p:txBody>
          <a:bodyPr bIns="91425" rIns="91425" lIns="91425" tIns="91425" anchor="b"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0" name="Shape 90"/>
        <p:cNvGrpSpPr/>
        <p:nvPr/>
      </p:nvGrpSpPr>
      <p:grpSpPr>
        <a:xfrm>
          <a:off y="0" x="0"/>
          <a:ext cy="0" cx="0"/>
          <a:chOff y="0" x="0"/>
          <a:chExt cy="0" cx="0"/>
        </a:xfrm>
      </p:grpSpPr>
      <p:sp>
        <p:nvSpPr>
          <p:cNvPr id="91" name="Shape 91"/>
          <p:cNvSpPr/>
          <p:nvPr>
            <p:ph idx="2" type="sldImg"/>
          </p:nvPr>
        </p:nvSpPr>
        <p:spPr>
          <a:xfrm>
            <a:off y="1143000" x="685800"/>
            <a:ext cy="3086099" cx="5486399"/>
          </a:xfrm>
          <a:custGeom>
            <a:pathLst>
              <a:path w="120000" extrusionOk="0" h="120000">
                <a:moveTo>
                  <a:pt y="0" x="0"/>
                </a:moveTo>
                <a:lnTo>
                  <a:pt y="0" x="120000"/>
                </a:lnTo>
                <a:lnTo>
                  <a:pt y="120000" x="120000"/>
                </a:lnTo>
                <a:lnTo>
                  <a:pt y="120000" x="0"/>
                </a:lnTo>
                <a:close/>
              </a:path>
            </a:pathLst>
          </a:custGeom>
          <a:noFill/>
          <a:ln w="12700" cap="flat">
            <a:solidFill>
              <a:srgbClr val="000000"/>
            </a:solidFill>
            <a:prstDash val="solid"/>
            <a:round/>
            <a:headEnd w="med" len="med" type="none"/>
            <a:tailEnd w="med" len="med" type="none"/>
          </a:ln>
        </p:spPr>
      </p:sp>
      <p:sp>
        <p:nvSpPr>
          <p:cNvPr id="92" name="Shape 92"/>
          <p:cNvSpPr txBox="1"/>
          <p:nvPr>
            <p:ph idx="1" type="body"/>
          </p:nvPr>
        </p:nvSpPr>
        <p:spPr>
          <a:xfrm>
            <a:off y="4400550" x="685800"/>
            <a:ext cy="3600450" cx="5486399"/>
          </a:xfrm>
          <a:prstGeom prst="rect">
            <a:avLst/>
          </a:prstGeom>
          <a:noFill/>
          <a:ln>
            <a:noFill/>
          </a:ln>
        </p:spPr>
        <p:txBody>
          <a:bodyPr bIns="45700" rIns="91425" lIns="91425" tIns="45700" anchor="t" anchorCtr="0">
            <a:noAutofit/>
          </a:bodyPr>
          <a:lstStyle/>
          <a:p>
            <a:pPr algn="l" rtl="0" lvl="0" marR="0" indent="0" marL="0">
              <a:spcBef>
                <a:spcPts val="0"/>
              </a:spcBef>
              <a:buNone/>
            </a:pPr>
            <a:r>
              <a:t/>
            </a:r>
            <a:endParaRPr strike="noStrike" u="none" b="0" cap="none" baseline="0" sz="1200" i="0">
              <a:solidFill>
                <a:schemeClr val="dk1"/>
              </a:solidFill>
              <a:latin typeface="Calibri"/>
              <a:ea typeface="Calibri"/>
              <a:cs typeface="Calibri"/>
              <a:sym typeface="Calibri"/>
            </a:endParaRPr>
          </a:p>
        </p:txBody>
      </p:sp>
      <p:sp>
        <p:nvSpPr>
          <p:cNvPr id="93" name="Shape 93"/>
          <p:cNvSpPr txBox="1"/>
          <p:nvPr>
            <p:ph idx="12" type="sldNum"/>
          </p:nvPr>
        </p:nvSpPr>
        <p:spPr>
          <a:xfrm>
            <a:off y="8685213" x="3884612"/>
            <a:ext cy="458786" cx="2971799"/>
          </a:xfrm>
          <a:prstGeom prst="rect">
            <a:avLst/>
          </a:prstGeom>
          <a:noFill/>
          <a:ln>
            <a:noFill/>
          </a:ln>
        </p:spPr>
        <p:txBody>
          <a:bodyPr bIns="45700" rIns="91425" lIns="91425" tIns="45700" anchor="b" anchorCtr="0">
            <a:noAutofit/>
          </a:bodyPr>
          <a:lstStyle/>
          <a:p>
            <a:pPr algn="r" rtl="0" lvl="0" marR="0" indent="0" marL="0">
              <a:spcBef>
                <a:spcPts val="0"/>
              </a:spcBef>
              <a:buSzPct val="25000"/>
              <a:buNone/>
            </a:pPr>
            <a:r>
              <a:rPr lang="en-GB"/>
              <a: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8" name="Shape 158"/>
        <p:cNvGrpSpPr/>
        <p:nvPr/>
      </p:nvGrpSpPr>
      <p:grpSpPr>
        <a:xfrm>
          <a:off y="0" x="0"/>
          <a:ext cy="0" cx="0"/>
          <a:chOff y="0" x="0"/>
          <a:chExt cy="0" cx="0"/>
        </a:xfrm>
      </p:grpSpPr>
      <p:sp>
        <p:nvSpPr>
          <p:cNvPr id="159" name="Shape 159"/>
          <p:cNvSpPr txBox="1"/>
          <p:nvPr>
            <p:ph idx="1" type="body"/>
          </p:nvPr>
        </p:nvSpPr>
        <p:spPr>
          <a:xfrm>
            <a:off y="4400550" x="685800"/>
            <a:ext cy="3600450" cx="5486399"/>
          </a:xfrm>
          <a:prstGeom prst="rect">
            <a:avLst/>
          </a:prstGeom>
        </p:spPr>
        <p:txBody>
          <a:bodyPr bIns="91425" rIns="91425" lIns="91425" tIns="91425" anchor="t" anchorCtr="0">
            <a:noAutofit/>
          </a:bodyPr>
          <a:lstStyle/>
          <a:p>
            <a:pPr>
              <a:spcBef>
                <a:spcPts val="0"/>
              </a:spcBef>
              <a:buNone/>
            </a:pPr>
            <a:r>
              <a:t/>
            </a:r>
            <a:endParaRPr/>
          </a:p>
        </p:txBody>
      </p:sp>
      <p:sp>
        <p:nvSpPr>
          <p:cNvPr id="160" name="Shape 160"/>
          <p:cNvSpPr/>
          <p:nvPr>
            <p:ph idx="2" type="sldImg"/>
          </p:nvPr>
        </p:nvSpPr>
        <p:spPr>
          <a:xfrm>
            <a:off y="1143000" x="685800"/>
            <a:ext cy="3086099" cx="54863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4" name="Shape 164"/>
        <p:cNvGrpSpPr/>
        <p:nvPr/>
      </p:nvGrpSpPr>
      <p:grpSpPr>
        <a:xfrm>
          <a:off y="0" x="0"/>
          <a:ext cy="0" cx="0"/>
          <a:chOff y="0" x="0"/>
          <a:chExt cy="0" cx="0"/>
        </a:xfrm>
      </p:grpSpPr>
      <p:sp>
        <p:nvSpPr>
          <p:cNvPr id="165" name="Shape 165"/>
          <p:cNvSpPr txBox="1"/>
          <p:nvPr>
            <p:ph idx="1" type="body"/>
          </p:nvPr>
        </p:nvSpPr>
        <p:spPr>
          <a:xfrm>
            <a:off y="4400550" x="685800"/>
            <a:ext cy="3600450" cx="5486399"/>
          </a:xfrm>
          <a:prstGeom prst="rect">
            <a:avLst/>
          </a:prstGeom>
        </p:spPr>
        <p:txBody>
          <a:bodyPr bIns="91425" rIns="91425" lIns="91425" tIns="91425" anchor="t" anchorCtr="0">
            <a:noAutofit/>
          </a:bodyPr>
          <a:lstStyle/>
          <a:p>
            <a:pPr>
              <a:spcBef>
                <a:spcPts val="0"/>
              </a:spcBef>
              <a:buNone/>
            </a:pPr>
            <a:r>
              <a:t/>
            </a:r>
            <a:endParaRPr/>
          </a:p>
        </p:txBody>
      </p:sp>
      <p:sp>
        <p:nvSpPr>
          <p:cNvPr id="166" name="Shape 166"/>
          <p:cNvSpPr/>
          <p:nvPr>
            <p:ph idx="2" type="sldImg"/>
          </p:nvPr>
        </p:nvSpPr>
        <p:spPr>
          <a:xfrm>
            <a:off y="1143000" x="685800"/>
            <a:ext cy="3086099" cx="54863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0" name="Shape 170"/>
        <p:cNvGrpSpPr/>
        <p:nvPr/>
      </p:nvGrpSpPr>
      <p:grpSpPr>
        <a:xfrm>
          <a:off y="0" x="0"/>
          <a:ext cy="0" cx="0"/>
          <a:chOff y="0" x="0"/>
          <a:chExt cy="0" cx="0"/>
        </a:xfrm>
      </p:grpSpPr>
      <p:sp>
        <p:nvSpPr>
          <p:cNvPr id="171" name="Shape 171"/>
          <p:cNvSpPr txBox="1"/>
          <p:nvPr>
            <p:ph idx="1" type="body"/>
          </p:nvPr>
        </p:nvSpPr>
        <p:spPr>
          <a:xfrm>
            <a:off y="4400550" x="685800"/>
            <a:ext cy="3600450" cx="5486399"/>
          </a:xfrm>
          <a:prstGeom prst="rect">
            <a:avLst/>
          </a:prstGeom>
        </p:spPr>
        <p:txBody>
          <a:bodyPr bIns="91425" rIns="91425" lIns="91425" tIns="91425" anchor="t" anchorCtr="0">
            <a:noAutofit/>
          </a:bodyPr>
          <a:lstStyle/>
          <a:p>
            <a:pPr>
              <a:spcBef>
                <a:spcPts val="0"/>
              </a:spcBef>
              <a:buNone/>
            </a:pPr>
            <a:r>
              <a:t/>
            </a:r>
            <a:endParaRPr/>
          </a:p>
        </p:txBody>
      </p:sp>
      <p:sp>
        <p:nvSpPr>
          <p:cNvPr id="172" name="Shape 172"/>
          <p:cNvSpPr/>
          <p:nvPr>
            <p:ph idx="2" type="sldImg"/>
          </p:nvPr>
        </p:nvSpPr>
        <p:spPr>
          <a:xfrm>
            <a:off y="1143000" x="685800"/>
            <a:ext cy="3086099" cx="54863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6" name="Shape 176"/>
        <p:cNvGrpSpPr/>
        <p:nvPr/>
      </p:nvGrpSpPr>
      <p:grpSpPr>
        <a:xfrm>
          <a:off y="0" x="0"/>
          <a:ext cy="0" cx="0"/>
          <a:chOff y="0" x="0"/>
          <a:chExt cy="0" cx="0"/>
        </a:xfrm>
      </p:grpSpPr>
      <p:sp>
        <p:nvSpPr>
          <p:cNvPr id="177" name="Shape 177"/>
          <p:cNvSpPr txBox="1"/>
          <p:nvPr>
            <p:ph idx="1" type="body"/>
          </p:nvPr>
        </p:nvSpPr>
        <p:spPr>
          <a:xfrm>
            <a:off y="4400550" x="685800"/>
            <a:ext cy="3600450" cx="5486399"/>
          </a:xfrm>
          <a:prstGeom prst="rect">
            <a:avLst/>
          </a:prstGeom>
        </p:spPr>
        <p:txBody>
          <a:bodyPr bIns="91425" rIns="91425" lIns="91425" tIns="91425" anchor="t" anchorCtr="0">
            <a:noAutofit/>
          </a:bodyPr>
          <a:lstStyle/>
          <a:p>
            <a:pPr>
              <a:spcBef>
                <a:spcPts val="0"/>
              </a:spcBef>
              <a:buNone/>
            </a:pPr>
            <a:r>
              <a:t/>
            </a:r>
            <a:endParaRPr/>
          </a:p>
        </p:txBody>
      </p:sp>
      <p:sp>
        <p:nvSpPr>
          <p:cNvPr id="178" name="Shape 178"/>
          <p:cNvSpPr/>
          <p:nvPr>
            <p:ph idx="2" type="sldImg"/>
          </p:nvPr>
        </p:nvSpPr>
        <p:spPr>
          <a:xfrm>
            <a:off y="1143000" x="685800"/>
            <a:ext cy="3086099" cx="54863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2" name="Shape 182"/>
        <p:cNvGrpSpPr/>
        <p:nvPr/>
      </p:nvGrpSpPr>
      <p:grpSpPr>
        <a:xfrm>
          <a:off y="0" x="0"/>
          <a:ext cy="0" cx="0"/>
          <a:chOff y="0" x="0"/>
          <a:chExt cy="0" cx="0"/>
        </a:xfrm>
      </p:grpSpPr>
      <p:sp>
        <p:nvSpPr>
          <p:cNvPr id="183" name="Shape 183"/>
          <p:cNvSpPr txBox="1"/>
          <p:nvPr>
            <p:ph idx="1" type="body"/>
          </p:nvPr>
        </p:nvSpPr>
        <p:spPr>
          <a:xfrm>
            <a:off y="4400550" x="685800"/>
            <a:ext cy="3600450" cx="5486399"/>
          </a:xfrm>
          <a:prstGeom prst="rect">
            <a:avLst/>
          </a:prstGeom>
        </p:spPr>
        <p:txBody>
          <a:bodyPr bIns="91425" rIns="91425" lIns="91425" tIns="91425" anchor="t" anchorCtr="0">
            <a:noAutofit/>
          </a:bodyPr>
          <a:lstStyle/>
          <a:p>
            <a:pPr>
              <a:spcBef>
                <a:spcPts val="0"/>
              </a:spcBef>
              <a:buNone/>
            </a:pPr>
            <a:r>
              <a:t/>
            </a:r>
            <a:endParaRPr/>
          </a:p>
        </p:txBody>
      </p:sp>
      <p:sp>
        <p:nvSpPr>
          <p:cNvPr id="184" name="Shape 184"/>
          <p:cNvSpPr/>
          <p:nvPr>
            <p:ph idx="2" type="sldImg"/>
          </p:nvPr>
        </p:nvSpPr>
        <p:spPr>
          <a:xfrm>
            <a:off y="1143000" x="685800"/>
            <a:ext cy="3086099" cx="54863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7" name="Shape 187"/>
        <p:cNvGrpSpPr/>
        <p:nvPr/>
      </p:nvGrpSpPr>
      <p:grpSpPr>
        <a:xfrm>
          <a:off y="0" x="0"/>
          <a:ext cy="0" cx="0"/>
          <a:chOff y="0" x="0"/>
          <a:chExt cy="0" cx="0"/>
        </a:xfrm>
      </p:grpSpPr>
      <p:sp>
        <p:nvSpPr>
          <p:cNvPr id="188" name="Shape 188"/>
          <p:cNvSpPr txBox="1"/>
          <p:nvPr>
            <p:ph idx="1" type="body"/>
          </p:nvPr>
        </p:nvSpPr>
        <p:spPr>
          <a:xfrm>
            <a:off y="4400550" x="685800"/>
            <a:ext cy="3600450" cx="5486399"/>
          </a:xfrm>
          <a:prstGeom prst="rect">
            <a:avLst/>
          </a:prstGeom>
        </p:spPr>
        <p:txBody>
          <a:bodyPr bIns="91425" rIns="91425" lIns="91425" tIns="91425" anchor="t" anchorCtr="0">
            <a:noAutofit/>
          </a:bodyPr>
          <a:lstStyle/>
          <a:p>
            <a:pPr>
              <a:spcBef>
                <a:spcPts val="0"/>
              </a:spcBef>
              <a:buNone/>
            </a:pPr>
            <a:r>
              <a:t/>
            </a:r>
            <a:endParaRPr/>
          </a:p>
        </p:txBody>
      </p:sp>
      <p:sp>
        <p:nvSpPr>
          <p:cNvPr id="189" name="Shape 189"/>
          <p:cNvSpPr/>
          <p:nvPr>
            <p:ph idx="2" type="sldImg"/>
          </p:nvPr>
        </p:nvSpPr>
        <p:spPr>
          <a:xfrm>
            <a:off y="1143000" x="685800"/>
            <a:ext cy="3086099" cx="54863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7" name="Shape 97"/>
        <p:cNvGrpSpPr/>
        <p:nvPr/>
      </p:nvGrpSpPr>
      <p:grpSpPr>
        <a:xfrm>
          <a:off y="0" x="0"/>
          <a:ext cy="0" cx="0"/>
          <a:chOff y="0" x="0"/>
          <a:chExt cy="0" cx="0"/>
        </a:xfrm>
      </p:grpSpPr>
      <p:sp>
        <p:nvSpPr>
          <p:cNvPr id="98" name="Shape 98"/>
          <p:cNvSpPr txBox="1"/>
          <p:nvPr>
            <p:ph idx="1" type="body"/>
          </p:nvPr>
        </p:nvSpPr>
        <p:spPr>
          <a:xfrm>
            <a:off y="4400550" x="685800"/>
            <a:ext cy="3600450" cx="5486399"/>
          </a:xfrm>
          <a:prstGeom prst="rect">
            <a:avLst/>
          </a:prstGeom>
        </p:spPr>
        <p:txBody>
          <a:bodyPr bIns="91425" rIns="91425" lIns="91425" tIns="91425" anchor="t" anchorCtr="0">
            <a:noAutofit/>
          </a:bodyPr>
          <a:lstStyle/>
          <a:p>
            <a:pPr>
              <a:spcBef>
                <a:spcPts val="0"/>
              </a:spcBef>
              <a:buNone/>
            </a:pPr>
            <a:r>
              <a:t/>
            </a:r>
            <a:endParaRPr/>
          </a:p>
        </p:txBody>
      </p:sp>
      <p:sp>
        <p:nvSpPr>
          <p:cNvPr id="99" name="Shape 99"/>
          <p:cNvSpPr/>
          <p:nvPr>
            <p:ph idx="2" type="sldImg"/>
          </p:nvPr>
        </p:nvSpPr>
        <p:spPr>
          <a:xfrm>
            <a:off y="1143000" x="685800"/>
            <a:ext cy="3086099" cx="54863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8" name="Shape 108"/>
        <p:cNvGrpSpPr/>
        <p:nvPr/>
      </p:nvGrpSpPr>
      <p:grpSpPr>
        <a:xfrm>
          <a:off y="0" x="0"/>
          <a:ext cy="0" cx="0"/>
          <a:chOff y="0" x="0"/>
          <a:chExt cy="0" cx="0"/>
        </a:xfrm>
      </p:grpSpPr>
      <p:sp>
        <p:nvSpPr>
          <p:cNvPr id="109" name="Shape 109"/>
          <p:cNvSpPr txBox="1"/>
          <p:nvPr>
            <p:ph idx="1" type="body"/>
          </p:nvPr>
        </p:nvSpPr>
        <p:spPr>
          <a:xfrm>
            <a:off y="4400550" x="685800"/>
            <a:ext cy="3600450" cx="5486399"/>
          </a:xfrm>
          <a:prstGeom prst="rect">
            <a:avLst/>
          </a:prstGeom>
        </p:spPr>
        <p:txBody>
          <a:bodyPr bIns="91425" rIns="91425" lIns="91425" tIns="91425" anchor="t" anchorCtr="0">
            <a:noAutofit/>
          </a:bodyPr>
          <a:lstStyle/>
          <a:p>
            <a:pPr>
              <a:spcBef>
                <a:spcPts val="0"/>
              </a:spcBef>
              <a:buNone/>
            </a:pPr>
            <a:r>
              <a:t/>
            </a:r>
            <a:endParaRPr/>
          </a:p>
        </p:txBody>
      </p:sp>
      <p:sp>
        <p:nvSpPr>
          <p:cNvPr id="110" name="Shape 110"/>
          <p:cNvSpPr/>
          <p:nvPr>
            <p:ph idx="2" type="sldImg"/>
          </p:nvPr>
        </p:nvSpPr>
        <p:spPr>
          <a:xfrm>
            <a:off y="1143000" x="685800"/>
            <a:ext cy="3086099" cx="54863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6" name="Shape 116"/>
        <p:cNvGrpSpPr/>
        <p:nvPr/>
      </p:nvGrpSpPr>
      <p:grpSpPr>
        <a:xfrm>
          <a:off y="0" x="0"/>
          <a:ext cy="0" cx="0"/>
          <a:chOff y="0" x="0"/>
          <a:chExt cy="0" cx="0"/>
        </a:xfrm>
      </p:grpSpPr>
      <p:sp>
        <p:nvSpPr>
          <p:cNvPr id="117" name="Shape 117"/>
          <p:cNvSpPr txBox="1"/>
          <p:nvPr>
            <p:ph idx="1" type="body"/>
          </p:nvPr>
        </p:nvSpPr>
        <p:spPr>
          <a:xfrm>
            <a:off y="4400550" x="685800"/>
            <a:ext cy="3600450" cx="5486399"/>
          </a:xfrm>
          <a:prstGeom prst="rect">
            <a:avLst/>
          </a:prstGeom>
        </p:spPr>
        <p:txBody>
          <a:bodyPr bIns="91425" rIns="91425" lIns="91425" tIns="91425" anchor="t" anchorCtr="0">
            <a:noAutofit/>
          </a:bodyPr>
          <a:lstStyle/>
          <a:p>
            <a:pPr>
              <a:spcBef>
                <a:spcPts val="0"/>
              </a:spcBef>
              <a:buNone/>
            </a:pPr>
            <a:r>
              <a:t/>
            </a:r>
            <a:endParaRPr/>
          </a:p>
        </p:txBody>
      </p:sp>
      <p:sp>
        <p:nvSpPr>
          <p:cNvPr id="118" name="Shape 118"/>
          <p:cNvSpPr/>
          <p:nvPr>
            <p:ph idx="2" type="sldImg"/>
          </p:nvPr>
        </p:nvSpPr>
        <p:spPr>
          <a:xfrm>
            <a:off y="1143000" x="685800"/>
            <a:ext cy="3086099" cx="54863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4" name="Shape 124"/>
        <p:cNvGrpSpPr/>
        <p:nvPr/>
      </p:nvGrpSpPr>
      <p:grpSpPr>
        <a:xfrm>
          <a:off y="0" x="0"/>
          <a:ext cy="0" cx="0"/>
          <a:chOff y="0" x="0"/>
          <a:chExt cy="0" cx="0"/>
        </a:xfrm>
      </p:grpSpPr>
      <p:sp>
        <p:nvSpPr>
          <p:cNvPr id="125" name="Shape 125"/>
          <p:cNvSpPr txBox="1"/>
          <p:nvPr>
            <p:ph idx="1" type="body"/>
          </p:nvPr>
        </p:nvSpPr>
        <p:spPr>
          <a:xfrm>
            <a:off y="4400550" x="685800"/>
            <a:ext cy="3600450" cx="5486399"/>
          </a:xfrm>
          <a:prstGeom prst="rect">
            <a:avLst/>
          </a:prstGeom>
        </p:spPr>
        <p:txBody>
          <a:bodyPr bIns="91425" rIns="91425" lIns="91425" tIns="91425" anchor="t" anchorCtr="0">
            <a:noAutofit/>
          </a:bodyPr>
          <a:lstStyle/>
          <a:p>
            <a:pPr>
              <a:spcBef>
                <a:spcPts val="0"/>
              </a:spcBef>
              <a:buNone/>
            </a:pPr>
            <a:r>
              <a:t/>
            </a:r>
            <a:endParaRPr/>
          </a:p>
        </p:txBody>
      </p:sp>
      <p:sp>
        <p:nvSpPr>
          <p:cNvPr id="126" name="Shape 126"/>
          <p:cNvSpPr/>
          <p:nvPr>
            <p:ph idx="2" type="sldImg"/>
          </p:nvPr>
        </p:nvSpPr>
        <p:spPr>
          <a:xfrm>
            <a:off y="1143000" x="685800"/>
            <a:ext cy="3086099" cx="54863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3" name="Shape 133"/>
        <p:cNvGrpSpPr/>
        <p:nvPr/>
      </p:nvGrpSpPr>
      <p:grpSpPr>
        <a:xfrm>
          <a:off y="0" x="0"/>
          <a:ext cy="0" cx="0"/>
          <a:chOff y="0" x="0"/>
          <a:chExt cy="0" cx="0"/>
        </a:xfrm>
      </p:grpSpPr>
      <p:sp>
        <p:nvSpPr>
          <p:cNvPr id="134" name="Shape 134"/>
          <p:cNvSpPr txBox="1"/>
          <p:nvPr>
            <p:ph idx="1" type="body"/>
          </p:nvPr>
        </p:nvSpPr>
        <p:spPr>
          <a:xfrm>
            <a:off y="4400550" x="685800"/>
            <a:ext cy="3600450" cx="5486399"/>
          </a:xfrm>
          <a:prstGeom prst="rect">
            <a:avLst/>
          </a:prstGeom>
        </p:spPr>
        <p:txBody>
          <a:bodyPr bIns="91425" rIns="91425" lIns="91425" tIns="91425" anchor="t" anchorCtr="0">
            <a:noAutofit/>
          </a:bodyPr>
          <a:lstStyle/>
          <a:p>
            <a:pPr>
              <a:spcBef>
                <a:spcPts val="0"/>
              </a:spcBef>
              <a:buNone/>
            </a:pPr>
            <a:r>
              <a:t/>
            </a:r>
            <a:endParaRPr/>
          </a:p>
        </p:txBody>
      </p:sp>
      <p:sp>
        <p:nvSpPr>
          <p:cNvPr id="135" name="Shape 135"/>
          <p:cNvSpPr/>
          <p:nvPr>
            <p:ph idx="2" type="sldImg"/>
          </p:nvPr>
        </p:nvSpPr>
        <p:spPr>
          <a:xfrm>
            <a:off y="1143000" x="685800"/>
            <a:ext cy="3086099" cx="54863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9" name="Shape 139"/>
        <p:cNvGrpSpPr/>
        <p:nvPr/>
      </p:nvGrpSpPr>
      <p:grpSpPr>
        <a:xfrm>
          <a:off y="0" x="0"/>
          <a:ext cy="0" cx="0"/>
          <a:chOff y="0" x="0"/>
          <a:chExt cy="0" cx="0"/>
        </a:xfrm>
      </p:grpSpPr>
      <p:sp>
        <p:nvSpPr>
          <p:cNvPr id="140" name="Shape 140"/>
          <p:cNvSpPr txBox="1"/>
          <p:nvPr>
            <p:ph idx="1" type="body"/>
          </p:nvPr>
        </p:nvSpPr>
        <p:spPr>
          <a:xfrm>
            <a:off y="4400550" x="685800"/>
            <a:ext cy="3600450" cx="5486399"/>
          </a:xfrm>
          <a:prstGeom prst="rect">
            <a:avLst/>
          </a:prstGeom>
        </p:spPr>
        <p:txBody>
          <a:bodyPr bIns="91425" rIns="91425" lIns="91425" tIns="91425" anchor="t" anchorCtr="0">
            <a:noAutofit/>
          </a:bodyPr>
          <a:lstStyle/>
          <a:p>
            <a:pPr>
              <a:spcBef>
                <a:spcPts val="0"/>
              </a:spcBef>
              <a:buNone/>
            </a:pPr>
            <a:r>
              <a:t/>
            </a:r>
            <a:endParaRPr/>
          </a:p>
        </p:txBody>
      </p:sp>
      <p:sp>
        <p:nvSpPr>
          <p:cNvPr id="141" name="Shape 141"/>
          <p:cNvSpPr/>
          <p:nvPr>
            <p:ph idx="2" type="sldImg"/>
          </p:nvPr>
        </p:nvSpPr>
        <p:spPr>
          <a:xfrm>
            <a:off y="1143000" x="685800"/>
            <a:ext cy="3086099" cx="54863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4" name="Shape 144"/>
        <p:cNvGrpSpPr/>
        <p:nvPr/>
      </p:nvGrpSpPr>
      <p:grpSpPr>
        <a:xfrm>
          <a:off y="0" x="0"/>
          <a:ext cy="0" cx="0"/>
          <a:chOff y="0" x="0"/>
          <a:chExt cy="0" cx="0"/>
        </a:xfrm>
      </p:grpSpPr>
      <p:sp>
        <p:nvSpPr>
          <p:cNvPr id="145" name="Shape 145"/>
          <p:cNvSpPr txBox="1"/>
          <p:nvPr>
            <p:ph idx="1" type="body"/>
          </p:nvPr>
        </p:nvSpPr>
        <p:spPr>
          <a:xfrm>
            <a:off y="4400550" x="685800"/>
            <a:ext cy="3600450" cx="5486399"/>
          </a:xfrm>
          <a:prstGeom prst="rect">
            <a:avLst/>
          </a:prstGeom>
        </p:spPr>
        <p:txBody>
          <a:bodyPr bIns="91425" rIns="91425" lIns="91425" tIns="91425" anchor="t" anchorCtr="0">
            <a:noAutofit/>
          </a:bodyPr>
          <a:lstStyle/>
          <a:p>
            <a:pPr>
              <a:spcBef>
                <a:spcPts val="0"/>
              </a:spcBef>
              <a:buNone/>
            </a:pPr>
            <a:r>
              <a:t/>
            </a:r>
            <a:endParaRPr/>
          </a:p>
        </p:txBody>
      </p:sp>
      <p:sp>
        <p:nvSpPr>
          <p:cNvPr id="146" name="Shape 146"/>
          <p:cNvSpPr/>
          <p:nvPr>
            <p:ph idx="2" type="sldImg"/>
          </p:nvPr>
        </p:nvSpPr>
        <p:spPr>
          <a:xfrm>
            <a:off y="1143000" x="685800"/>
            <a:ext cy="3086099" cx="54863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0" name="Shape 150"/>
        <p:cNvGrpSpPr/>
        <p:nvPr/>
      </p:nvGrpSpPr>
      <p:grpSpPr>
        <a:xfrm>
          <a:off y="0" x="0"/>
          <a:ext cy="0" cx="0"/>
          <a:chOff y="0" x="0"/>
          <a:chExt cy="0" cx="0"/>
        </a:xfrm>
      </p:grpSpPr>
      <p:sp>
        <p:nvSpPr>
          <p:cNvPr id="151" name="Shape 151"/>
          <p:cNvSpPr txBox="1"/>
          <p:nvPr>
            <p:ph idx="1" type="body"/>
          </p:nvPr>
        </p:nvSpPr>
        <p:spPr>
          <a:xfrm>
            <a:off y="4400550" x="685800"/>
            <a:ext cy="3600450" cx="5486399"/>
          </a:xfrm>
          <a:prstGeom prst="rect">
            <a:avLst/>
          </a:prstGeom>
        </p:spPr>
        <p:txBody>
          <a:bodyPr bIns="91425" rIns="91425" lIns="91425" tIns="91425" anchor="t" anchorCtr="0">
            <a:noAutofit/>
          </a:bodyPr>
          <a:lstStyle/>
          <a:p>
            <a:pPr>
              <a:spcBef>
                <a:spcPts val="0"/>
              </a:spcBef>
              <a:buNone/>
            </a:pPr>
            <a:r>
              <a:t/>
            </a:r>
            <a:endParaRPr/>
          </a:p>
        </p:txBody>
      </p:sp>
      <p:sp>
        <p:nvSpPr>
          <p:cNvPr id="152" name="Shape 152"/>
          <p:cNvSpPr/>
          <p:nvPr>
            <p:ph idx="2" type="sldImg"/>
          </p:nvPr>
        </p:nvSpPr>
        <p:spPr>
          <a:xfrm>
            <a:off y="1143000" x="685800"/>
            <a:ext cy="3086099" cx="54863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10.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1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7.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8.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9.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4" name="Shape 14"/>
        <p:cNvGrpSpPr/>
        <p:nvPr/>
      </p:nvGrpSpPr>
      <p:grpSpPr>
        <a:xfrm>
          <a:off y="0" x="0"/>
          <a:ext cy="0" cx="0"/>
          <a:chOff y="0" x="0"/>
          <a:chExt cy="0" cx="0"/>
        </a:xfrm>
      </p:grpSpPr>
      <p:sp>
        <p:nvSpPr>
          <p:cNvPr id="15" name="Shape 15"/>
          <p:cNvSpPr txBox="1"/>
          <p:nvPr>
            <p:ph type="ctrTitle"/>
          </p:nvPr>
        </p:nvSpPr>
        <p:spPr>
          <a:xfrm>
            <a:off y="1122362" x="1524000"/>
            <a:ext cy="2387600" cx="9144000"/>
          </a:xfrm>
          <a:prstGeom prst="rect">
            <a:avLst/>
          </a:prstGeom>
          <a:noFill/>
          <a:ln>
            <a:noFill/>
          </a:ln>
        </p:spPr>
        <p:txBody>
          <a:bodyPr bIns="91425" rIns="91425" lIns="91425" tIns="91425" anchor="b" anchorCtr="0"/>
          <a:lstStyle>
            <a:lvl1pPr algn="ctr" rtl="0" marR="0" indent="0" marL="0">
              <a:lnSpc>
                <a:spcPct val="90000"/>
              </a:lnSpc>
              <a:spcBef>
                <a:spcPts val="0"/>
              </a:spcBef>
              <a:buClr>
                <a:schemeClr val="dk1"/>
              </a:buClr>
              <a:buFont typeface="Calibri"/>
              <a:buNone/>
              <a:defRPr/>
            </a:lvl1pPr>
            <a:lvl2pPr algn="l" rtl="0" marR="0" indent="0" marL="0">
              <a:spcBef>
                <a:spcPts val="0"/>
              </a:spcBef>
              <a:defRPr/>
            </a:lvl2pPr>
            <a:lvl3pPr algn="l" rtl="0" marR="0" indent="0" marL="0">
              <a:spcBef>
                <a:spcPts val="0"/>
              </a:spcBef>
              <a:defRPr/>
            </a:lvl3pPr>
            <a:lvl4pPr algn="l" rtl="0" marR="0" indent="0" marL="0">
              <a:spcBef>
                <a:spcPts val="0"/>
              </a:spcBef>
              <a:defRPr/>
            </a:lvl4pPr>
            <a:lvl5pPr algn="l" rtl="0" marR="0" indent="0" marL="0">
              <a:spcBef>
                <a:spcPts val="0"/>
              </a:spcBef>
              <a:defRPr/>
            </a:lvl5pPr>
            <a:lvl6pPr algn="l" rtl="0" marR="0" indent="0" marL="0">
              <a:spcBef>
                <a:spcPts val="0"/>
              </a:spcBef>
              <a:defRPr/>
            </a:lvl6pPr>
            <a:lvl7pPr algn="l" rtl="0" marR="0" indent="0" marL="0">
              <a:spcBef>
                <a:spcPts val="0"/>
              </a:spcBef>
              <a:defRPr/>
            </a:lvl7pPr>
            <a:lvl8pPr algn="l" rtl="0" marR="0" indent="0" marL="0">
              <a:spcBef>
                <a:spcPts val="0"/>
              </a:spcBef>
              <a:defRPr/>
            </a:lvl8pPr>
            <a:lvl9pPr algn="l" rtl="0" marR="0" indent="0" marL="0">
              <a:spcBef>
                <a:spcPts val="0"/>
              </a:spcBef>
              <a:defRPr/>
            </a:lvl9pPr>
          </a:lstStyle>
          <a:p/>
        </p:txBody>
      </p:sp>
      <p:sp>
        <p:nvSpPr>
          <p:cNvPr id="16" name="Shape 16"/>
          <p:cNvSpPr txBox="1"/>
          <p:nvPr>
            <p:ph idx="1" type="subTitle"/>
          </p:nvPr>
        </p:nvSpPr>
        <p:spPr>
          <a:xfrm>
            <a:off y="3602037" x="1524000"/>
            <a:ext cy="1655761" cx="9144000"/>
          </a:xfrm>
          <a:prstGeom prst="rect">
            <a:avLst/>
          </a:prstGeom>
          <a:noFill/>
          <a:ln>
            <a:noFill/>
          </a:ln>
        </p:spPr>
        <p:txBody>
          <a:bodyPr bIns="91425" rIns="91425" lIns="91425" tIns="91425" anchor="t" anchorCtr="0"/>
          <a:lstStyle>
            <a:lvl1pPr algn="ctr" rtl="0" marR="0" indent="0" marL="0">
              <a:lnSpc>
                <a:spcPct val="90000"/>
              </a:lnSpc>
              <a:spcBef>
                <a:spcPts val="1000"/>
              </a:spcBef>
              <a:buClr>
                <a:schemeClr val="dk1"/>
              </a:buClr>
              <a:buFont typeface="Calibri"/>
              <a:buNone/>
              <a:defRPr/>
            </a:lvl1pPr>
            <a:lvl2pPr algn="ctr" rtl="0" marR="0" indent="0" marL="457200">
              <a:lnSpc>
                <a:spcPct val="90000"/>
              </a:lnSpc>
              <a:spcBef>
                <a:spcPts val="500"/>
              </a:spcBef>
              <a:buClr>
                <a:schemeClr val="dk1"/>
              </a:buClr>
              <a:buFont typeface="Calibri"/>
              <a:buNone/>
              <a:defRPr/>
            </a:lvl2pPr>
            <a:lvl3pPr algn="ctr" rtl="0" marR="0" indent="0" marL="914400">
              <a:lnSpc>
                <a:spcPct val="90000"/>
              </a:lnSpc>
              <a:spcBef>
                <a:spcPts val="500"/>
              </a:spcBef>
              <a:buClr>
                <a:schemeClr val="dk1"/>
              </a:buClr>
              <a:buFont typeface="Calibri"/>
              <a:buNone/>
              <a:defRPr/>
            </a:lvl3pPr>
            <a:lvl4pPr algn="ctr" rtl="0" marR="0" indent="0" marL="1371600">
              <a:lnSpc>
                <a:spcPct val="90000"/>
              </a:lnSpc>
              <a:spcBef>
                <a:spcPts val="500"/>
              </a:spcBef>
              <a:buClr>
                <a:schemeClr val="dk1"/>
              </a:buClr>
              <a:buFont typeface="Calibri"/>
              <a:buNone/>
              <a:defRPr/>
            </a:lvl4pPr>
            <a:lvl5pPr algn="ctr" rtl="0" marR="0" indent="0" marL="1828800">
              <a:lnSpc>
                <a:spcPct val="90000"/>
              </a:lnSpc>
              <a:spcBef>
                <a:spcPts val="500"/>
              </a:spcBef>
              <a:buClr>
                <a:schemeClr val="dk1"/>
              </a:buClr>
              <a:buFont typeface="Calibri"/>
              <a:buNone/>
              <a:defRPr/>
            </a:lvl5pPr>
            <a:lvl6pPr algn="ctr" rtl="0" marR="0" indent="0" marL="2286000">
              <a:lnSpc>
                <a:spcPct val="90000"/>
              </a:lnSpc>
              <a:spcBef>
                <a:spcPts val="500"/>
              </a:spcBef>
              <a:buClr>
                <a:schemeClr val="dk1"/>
              </a:buClr>
              <a:buFont typeface="Calibri"/>
              <a:buNone/>
              <a:defRPr/>
            </a:lvl6pPr>
            <a:lvl7pPr algn="ctr" rtl="0" marR="0" indent="0" marL="2743200">
              <a:lnSpc>
                <a:spcPct val="90000"/>
              </a:lnSpc>
              <a:spcBef>
                <a:spcPts val="500"/>
              </a:spcBef>
              <a:buClr>
                <a:schemeClr val="dk1"/>
              </a:buClr>
              <a:buFont typeface="Calibri"/>
              <a:buNone/>
              <a:defRPr/>
            </a:lvl7pPr>
            <a:lvl8pPr algn="ctr" rtl="0" marR="0" indent="0" marL="3200400">
              <a:lnSpc>
                <a:spcPct val="90000"/>
              </a:lnSpc>
              <a:spcBef>
                <a:spcPts val="500"/>
              </a:spcBef>
              <a:buClr>
                <a:schemeClr val="dk1"/>
              </a:buClr>
              <a:buFont typeface="Calibri"/>
              <a:buNone/>
              <a:defRPr/>
            </a:lvl8pPr>
            <a:lvl9pPr algn="ctr" rtl="0" marR="0" indent="0" marL="3657600">
              <a:lnSpc>
                <a:spcPct val="90000"/>
              </a:lnSpc>
              <a:spcBef>
                <a:spcPts val="500"/>
              </a:spcBef>
              <a:buClr>
                <a:schemeClr val="dk1"/>
              </a:buClr>
              <a:buFont typeface="Calibri"/>
              <a:buNone/>
              <a:defRPr/>
            </a:lvl9pPr>
          </a:lstStyle>
          <a:p/>
        </p:txBody>
      </p:sp>
      <p:sp>
        <p:nvSpPr>
          <p:cNvPr id="17" name="Shape 17"/>
          <p:cNvSpPr txBox="1"/>
          <p:nvPr>
            <p:ph idx="10" type="dt"/>
          </p:nvPr>
        </p:nvSpPr>
        <p:spPr>
          <a:xfrm>
            <a:off y="6356350" x="838200"/>
            <a:ext cy="365125" cx="2743199"/>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8" name="Shape 18"/>
          <p:cNvSpPr txBox="1"/>
          <p:nvPr>
            <p:ph idx="11" type="ftr"/>
          </p:nvPr>
        </p:nvSpPr>
        <p:spPr>
          <a:xfrm>
            <a:off y="6356350" x="4038600"/>
            <a:ext cy="365125" cx="41148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9" name="Shape 19"/>
          <p:cNvSpPr txBox="1"/>
          <p:nvPr>
            <p:ph idx="12" type="sldNum"/>
          </p:nvPr>
        </p:nvSpPr>
        <p:spPr>
          <a:xfrm>
            <a:off y="6356350" x="8610600"/>
            <a:ext cy="365125" cx="27431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1" name="Shape 71"/>
        <p:cNvGrpSpPr/>
        <p:nvPr/>
      </p:nvGrpSpPr>
      <p:grpSpPr>
        <a:xfrm>
          <a:off y="0" x="0"/>
          <a:ext cy="0" cx="0"/>
          <a:chOff y="0" x="0"/>
          <a:chExt cy="0" cx="0"/>
        </a:xfrm>
      </p:grpSpPr>
      <p:sp>
        <p:nvSpPr>
          <p:cNvPr id="72" name="Shape 72"/>
          <p:cNvSpPr txBox="1"/>
          <p:nvPr>
            <p:ph type="title"/>
          </p:nvPr>
        </p:nvSpPr>
        <p:spPr>
          <a:xfrm>
            <a:off y="365125" x="838200"/>
            <a:ext cy="1325562" cx="10515599"/>
          </a:xfrm>
          <a:prstGeom prst="rect">
            <a:avLst/>
          </a:prstGeom>
          <a:noFill/>
          <a:ln>
            <a:noFill/>
          </a:ln>
        </p:spPr>
        <p:txBody>
          <a:bodyPr bIns="91425" rIns="91425" lIns="91425" tIns="91425" anchor="ctr" anchorCtr="0"/>
          <a:lstStyle>
            <a:lvl1pPr algn="l" rtl="0">
              <a:lnSpc>
                <a:spcPct val="90000"/>
              </a:lnSpc>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73" name="Shape 73"/>
          <p:cNvSpPr txBox="1"/>
          <p:nvPr>
            <p:ph idx="1" type="body"/>
          </p:nvPr>
        </p:nvSpPr>
        <p:spPr>
          <a:xfrm rot="5400000">
            <a:off y="-1256505" x="3920331"/>
            <a:ext cy="10515599" cx="4351338"/>
          </a:xfrm>
          <a:prstGeom prst="rect">
            <a:avLst/>
          </a:prstGeom>
          <a:noFill/>
          <a:ln>
            <a:noFill/>
          </a:ln>
        </p:spPr>
        <p:txBody>
          <a:bodyPr bIns="91425" rIns="91425" lIns="91425" tIns="91425" anchor="t" anchorCtr="0"/>
          <a:lstStyle>
            <a:lvl1pPr algn="l" rtl="0" indent="-50800" marL="228600">
              <a:lnSpc>
                <a:spcPct val="90000"/>
              </a:lnSpc>
              <a:spcBef>
                <a:spcPts val="1000"/>
              </a:spcBef>
              <a:buClr>
                <a:schemeClr val="dk1"/>
              </a:buClr>
              <a:buFont typeface="Calibri"/>
              <a:buChar char="•"/>
              <a:defRPr/>
            </a:lvl1pPr>
            <a:lvl2pPr algn="l" rtl="0" indent="-76200" marL="685800">
              <a:lnSpc>
                <a:spcPct val="90000"/>
              </a:lnSpc>
              <a:spcBef>
                <a:spcPts val="500"/>
              </a:spcBef>
              <a:buClr>
                <a:schemeClr val="dk1"/>
              </a:buClr>
              <a:buFont typeface="Calibri"/>
              <a:buChar char="•"/>
              <a:defRPr/>
            </a:lvl2pPr>
            <a:lvl3pPr algn="l" rtl="0" indent="-101600" marL="1143000">
              <a:lnSpc>
                <a:spcPct val="90000"/>
              </a:lnSpc>
              <a:spcBef>
                <a:spcPts val="500"/>
              </a:spcBef>
              <a:buClr>
                <a:schemeClr val="dk1"/>
              </a:buClr>
              <a:buFont typeface="Calibri"/>
              <a:buChar char="•"/>
              <a:defRPr/>
            </a:lvl3pPr>
            <a:lvl4pPr algn="l" rtl="0" indent="-114300" marL="1600200">
              <a:lnSpc>
                <a:spcPct val="90000"/>
              </a:lnSpc>
              <a:spcBef>
                <a:spcPts val="500"/>
              </a:spcBef>
              <a:buClr>
                <a:schemeClr val="dk1"/>
              </a:buClr>
              <a:buFont typeface="Calibri"/>
              <a:buChar char="•"/>
              <a:defRPr/>
            </a:lvl4pPr>
            <a:lvl5pPr algn="l" rtl="0" indent="-114300" marL="2057400">
              <a:lnSpc>
                <a:spcPct val="90000"/>
              </a:lnSpc>
              <a:spcBef>
                <a:spcPts val="500"/>
              </a:spcBef>
              <a:buClr>
                <a:schemeClr val="dk1"/>
              </a:buClr>
              <a:buFont typeface="Calibri"/>
              <a:buChar char="•"/>
              <a:defRPr/>
            </a:lvl5pPr>
            <a:lvl6pPr algn="l" rtl="0" indent="-114300" marL="2514600">
              <a:lnSpc>
                <a:spcPct val="90000"/>
              </a:lnSpc>
              <a:spcBef>
                <a:spcPts val="500"/>
              </a:spcBef>
              <a:buClr>
                <a:schemeClr val="dk1"/>
              </a:buClr>
              <a:buFont typeface="Calibri"/>
              <a:buChar char="•"/>
              <a:defRPr/>
            </a:lvl6pPr>
            <a:lvl7pPr algn="l" rtl="0" indent="-114300" marL="2971800">
              <a:lnSpc>
                <a:spcPct val="90000"/>
              </a:lnSpc>
              <a:spcBef>
                <a:spcPts val="500"/>
              </a:spcBef>
              <a:buClr>
                <a:schemeClr val="dk1"/>
              </a:buClr>
              <a:buFont typeface="Calibri"/>
              <a:buChar char="•"/>
              <a:defRPr/>
            </a:lvl7pPr>
            <a:lvl8pPr algn="l" rtl="0" indent="-114300" marL="3429000">
              <a:lnSpc>
                <a:spcPct val="90000"/>
              </a:lnSpc>
              <a:spcBef>
                <a:spcPts val="500"/>
              </a:spcBef>
              <a:buClr>
                <a:schemeClr val="dk1"/>
              </a:buClr>
              <a:buFont typeface="Calibri"/>
              <a:buChar char="•"/>
              <a:defRPr/>
            </a:lvl8pPr>
            <a:lvl9pPr algn="l" rtl="0" indent="-114300" marL="3886200">
              <a:lnSpc>
                <a:spcPct val="90000"/>
              </a:lnSpc>
              <a:spcBef>
                <a:spcPts val="500"/>
              </a:spcBef>
              <a:buClr>
                <a:schemeClr val="dk1"/>
              </a:buClr>
              <a:buFont typeface="Calibri"/>
              <a:buChar char="•"/>
              <a:defRPr/>
            </a:lvl9pPr>
          </a:lstStyle>
          <a:p/>
        </p:txBody>
      </p:sp>
      <p:sp>
        <p:nvSpPr>
          <p:cNvPr id="74" name="Shape 74"/>
          <p:cNvSpPr txBox="1"/>
          <p:nvPr>
            <p:ph idx="10" type="dt"/>
          </p:nvPr>
        </p:nvSpPr>
        <p:spPr>
          <a:xfrm>
            <a:off y="6356350" x="838200"/>
            <a:ext cy="365125" cx="2743199"/>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75" name="Shape 75"/>
          <p:cNvSpPr txBox="1"/>
          <p:nvPr>
            <p:ph idx="11" type="ftr"/>
          </p:nvPr>
        </p:nvSpPr>
        <p:spPr>
          <a:xfrm>
            <a:off y="6356350" x="4038600"/>
            <a:ext cy="365125" cx="41148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76" name="Shape 76"/>
          <p:cNvSpPr txBox="1"/>
          <p:nvPr>
            <p:ph idx="12" type="sldNum"/>
          </p:nvPr>
        </p:nvSpPr>
        <p:spPr>
          <a:xfrm>
            <a:off y="6356350" x="8610600"/>
            <a:ext cy="365125" cx="27431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77" name="Shape 77"/>
        <p:cNvGrpSpPr/>
        <p:nvPr/>
      </p:nvGrpSpPr>
      <p:grpSpPr>
        <a:xfrm>
          <a:off y="0" x="0"/>
          <a:ext cy="0" cx="0"/>
          <a:chOff y="0" x="0"/>
          <a:chExt cy="0" cx="0"/>
        </a:xfrm>
      </p:grpSpPr>
      <p:sp>
        <p:nvSpPr>
          <p:cNvPr id="78" name="Shape 78"/>
          <p:cNvSpPr txBox="1"/>
          <p:nvPr>
            <p:ph type="title"/>
          </p:nvPr>
        </p:nvSpPr>
        <p:spPr>
          <a:xfrm rot="5400000">
            <a:off y="1956594" x="7133431"/>
            <a:ext cy="2628899" cx="5811838"/>
          </a:xfrm>
          <a:prstGeom prst="rect">
            <a:avLst/>
          </a:prstGeom>
          <a:noFill/>
          <a:ln>
            <a:noFill/>
          </a:ln>
        </p:spPr>
        <p:txBody>
          <a:bodyPr bIns="91425" rIns="91425" lIns="91425" tIns="91425" anchor="ctr" anchorCtr="0"/>
          <a:lstStyle>
            <a:lvl1pPr algn="l" rtl="0">
              <a:lnSpc>
                <a:spcPct val="90000"/>
              </a:lnSpc>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79" name="Shape 79"/>
          <p:cNvSpPr txBox="1"/>
          <p:nvPr>
            <p:ph idx="1" type="body"/>
          </p:nvPr>
        </p:nvSpPr>
        <p:spPr>
          <a:xfrm rot="5400000">
            <a:off y="-596105" x="1799431"/>
            <a:ext cy="7734299" cx="5811838"/>
          </a:xfrm>
          <a:prstGeom prst="rect">
            <a:avLst/>
          </a:prstGeom>
          <a:noFill/>
          <a:ln>
            <a:noFill/>
          </a:ln>
        </p:spPr>
        <p:txBody>
          <a:bodyPr bIns="91425" rIns="91425" lIns="91425" tIns="91425" anchor="t" anchorCtr="0"/>
          <a:lstStyle>
            <a:lvl1pPr algn="l" rtl="0" indent="-50800" marL="228600">
              <a:lnSpc>
                <a:spcPct val="90000"/>
              </a:lnSpc>
              <a:spcBef>
                <a:spcPts val="1000"/>
              </a:spcBef>
              <a:buClr>
                <a:schemeClr val="dk1"/>
              </a:buClr>
              <a:buFont typeface="Calibri"/>
              <a:buChar char="•"/>
              <a:defRPr/>
            </a:lvl1pPr>
            <a:lvl2pPr algn="l" rtl="0" indent="-76200" marL="685800">
              <a:lnSpc>
                <a:spcPct val="90000"/>
              </a:lnSpc>
              <a:spcBef>
                <a:spcPts val="500"/>
              </a:spcBef>
              <a:buClr>
                <a:schemeClr val="dk1"/>
              </a:buClr>
              <a:buFont typeface="Calibri"/>
              <a:buChar char="•"/>
              <a:defRPr/>
            </a:lvl2pPr>
            <a:lvl3pPr algn="l" rtl="0" indent="-101600" marL="1143000">
              <a:lnSpc>
                <a:spcPct val="90000"/>
              </a:lnSpc>
              <a:spcBef>
                <a:spcPts val="500"/>
              </a:spcBef>
              <a:buClr>
                <a:schemeClr val="dk1"/>
              </a:buClr>
              <a:buFont typeface="Calibri"/>
              <a:buChar char="•"/>
              <a:defRPr/>
            </a:lvl3pPr>
            <a:lvl4pPr algn="l" rtl="0" indent="-114300" marL="1600200">
              <a:lnSpc>
                <a:spcPct val="90000"/>
              </a:lnSpc>
              <a:spcBef>
                <a:spcPts val="500"/>
              </a:spcBef>
              <a:buClr>
                <a:schemeClr val="dk1"/>
              </a:buClr>
              <a:buFont typeface="Calibri"/>
              <a:buChar char="•"/>
              <a:defRPr/>
            </a:lvl4pPr>
            <a:lvl5pPr algn="l" rtl="0" indent="-114300" marL="2057400">
              <a:lnSpc>
                <a:spcPct val="90000"/>
              </a:lnSpc>
              <a:spcBef>
                <a:spcPts val="500"/>
              </a:spcBef>
              <a:buClr>
                <a:schemeClr val="dk1"/>
              </a:buClr>
              <a:buFont typeface="Calibri"/>
              <a:buChar char="•"/>
              <a:defRPr/>
            </a:lvl5pPr>
            <a:lvl6pPr algn="l" rtl="0" indent="-114300" marL="2514600">
              <a:lnSpc>
                <a:spcPct val="90000"/>
              </a:lnSpc>
              <a:spcBef>
                <a:spcPts val="500"/>
              </a:spcBef>
              <a:buClr>
                <a:schemeClr val="dk1"/>
              </a:buClr>
              <a:buFont typeface="Calibri"/>
              <a:buChar char="•"/>
              <a:defRPr/>
            </a:lvl6pPr>
            <a:lvl7pPr algn="l" rtl="0" indent="-114300" marL="2971800">
              <a:lnSpc>
                <a:spcPct val="90000"/>
              </a:lnSpc>
              <a:spcBef>
                <a:spcPts val="500"/>
              </a:spcBef>
              <a:buClr>
                <a:schemeClr val="dk1"/>
              </a:buClr>
              <a:buFont typeface="Calibri"/>
              <a:buChar char="•"/>
              <a:defRPr/>
            </a:lvl7pPr>
            <a:lvl8pPr algn="l" rtl="0" indent="-114300" marL="3429000">
              <a:lnSpc>
                <a:spcPct val="90000"/>
              </a:lnSpc>
              <a:spcBef>
                <a:spcPts val="500"/>
              </a:spcBef>
              <a:buClr>
                <a:schemeClr val="dk1"/>
              </a:buClr>
              <a:buFont typeface="Calibri"/>
              <a:buChar char="•"/>
              <a:defRPr/>
            </a:lvl8pPr>
            <a:lvl9pPr algn="l" rtl="0" indent="-114300" marL="3886200">
              <a:lnSpc>
                <a:spcPct val="90000"/>
              </a:lnSpc>
              <a:spcBef>
                <a:spcPts val="500"/>
              </a:spcBef>
              <a:buClr>
                <a:schemeClr val="dk1"/>
              </a:buClr>
              <a:buFont typeface="Calibri"/>
              <a:buChar char="•"/>
              <a:defRPr/>
            </a:lvl9pPr>
          </a:lstStyle>
          <a:p/>
        </p:txBody>
      </p:sp>
      <p:sp>
        <p:nvSpPr>
          <p:cNvPr id="80" name="Shape 80"/>
          <p:cNvSpPr txBox="1"/>
          <p:nvPr>
            <p:ph idx="10" type="dt"/>
          </p:nvPr>
        </p:nvSpPr>
        <p:spPr>
          <a:xfrm>
            <a:off y="6356350" x="838200"/>
            <a:ext cy="365125" cx="2743199"/>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81" name="Shape 81"/>
          <p:cNvSpPr txBox="1"/>
          <p:nvPr>
            <p:ph idx="11" type="ftr"/>
          </p:nvPr>
        </p:nvSpPr>
        <p:spPr>
          <a:xfrm>
            <a:off y="6356350" x="4038600"/>
            <a:ext cy="365125" cx="41148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82" name="Shape 82"/>
          <p:cNvSpPr txBox="1"/>
          <p:nvPr>
            <p:ph idx="12" type="sldNum"/>
          </p:nvPr>
        </p:nvSpPr>
        <p:spPr>
          <a:xfrm>
            <a:off y="6356350" x="8610600"/>
            <a:ext cy="365125" cx="27431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20" name="Shape 20"/>
        <p:cNvGrpSpPr/>
        <p:nvPr/>
      </p:nvGrpSpPr>
      <p:grpSpPr>
        <a:xfrm>
          <a:off y="0" x="0"/>
          <a:ext cy="0" cx="0"/>
          <a:chOff y="0" x="0"/>
          <a:chExt cy="0" cx="0"/>
        </a:xfrm>
      </p:grpSpPr>
      <p:sp>
        <p:nvSpPr>
          <p:cNvPr id="21" name="Shape 21"/>
          <p:cNvSpPr txBox="1"/>
          <p:nvPr>
            <p:ph type="title"/>
          </p:nvPr>
        </p:nvSpPr>
        <p:spPr>
          <a:xfrm>
            <a:off y="365125" x="838200"/>
            <a:ext cy="1325562" cx="10515599"/>
          </a:xfrm>
          <a:prstGeom prst="rect">
            <a:avLst/>
          </a:prstGeom>
          <a:noFill/>
          <a:ln>
            <a:noFill/>
          </a:ln>
        </p:spPr>
        <p:txBody>
          <a:bodyPr bIns="91425" rIns="91425" lIns="91425" tIns="91425" anchor="ctr" anchorCtr="0"/>
          <a:lstStyle>
            <a:lvl1pPr algn="l" rtl="0">
              <a:lnSpc>
                <a:spcPct val="90000"/>
              </a:lnSpc>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22" name="Shape 22"/>
          <p:cNvSpPr txBox="1"/>
          <p:nvPr>
            <p:ph idx="1" type="body"/>
          </p:nvPr>
        </p:nvSpPr>
        <p:spPr>
          <a:xfrm>
            <a:off y="1825625" x="838200"/>
            <a:ext cy="4351338" cx="10515599"/>
          </a:xfrm>
          <a:prstGeom prst="rect">
            <a:avLst/>
          </a:prstGeom>
          <a:noFill/>
          <a:ln>
            <a:noFill/>
          </a:ln>
        </p:spPr>
        <p:txBody>
          <a:bodyPr bIns="91425" rIns="91425" lIns="91425" tIns="91425" anchor="t" anchorCtr="0"/>
          <a:lstStyle>
            <a:lvl1pPr algn="l" rtl="0" indent="-50800" marL="228600">
              <a:lnSpc>
                <a:spcPct val="90000"/>
              </a:lnSpc>
              <a:spcBef>
                <a:spcPts val="1000"/>
              </a:spcBef>
              <a:buClr>
                <a:schemeClr val="dk1"/>
              </a:buClr>
              <a:buFont typeface="Calibri"/>
              <a:buChar char="•"/>
              <a:defRPr/>
            </a:lvl1pPr>
            <a:lvl2pPr algn="l" rtl="0" indent="-76200" marL="685800">
              <a:lnSpc>
                <a:spcPct val="90000"/>
              </a:lnSpc>
              <a:spcBef>
                <a:spcPts val="500"/>
              </a:spcBef>
              <a:buClr>
                <a:schemeClr val="dk1"/>
              </a:buClr>
              <a:buFont typeface="Calibri"/>
              <a:buChar char="•"/>
              <a:defRPr/>
            </a:lvl2pPr>
            <a:lvl3pPr algn="l" rtl="0" indent="-101600" marL="1143000">
              <a:lnSpc>
                <a:spcPct val="90000"/>
              </a:lnSpc>
              <a:spcBef>
                <a:spcPts val="500"/>
              </a:spcBef>
              <a:buClr>
                <a:schemeClr val="dk1"/>
              </a:buClr>
              <a:buFont typeface="Calibri"/>
              <a:buChar char="•"/>
              <a:defRPr/>
            </a:lvl3pPr>
            <a:lvl4pPr algn="l" rtl="0" indent="-114300" marL="1600200">
              <a:lnSpc>
                <a:spcPct val="90000"/>
              </a:lnSpc>
              <a:spcBef>
                <a:spcPts val="500"/>
              </a:spcBef>
              <a:buClr>
                <a:schemeClr val="dk1"/>
              </a:buClr>
              <a:buFont typeface="Calibri"/>
              <a:buChar char="•"/>
              <a:defRPr/>
            </a:lvl4pPr>
            <a:lvl5pPr algn="l" rtl="0" indent="-114300" marL="2057400">
              <a:lnSpc>
                <a:spcPct val="90000"/>
              </a:lnSpc>
              <a:spcBef>
                <a:spcPts val="500"/>
              </a:spcBef>
              <a:buClr>
                <a:schemeClr val="dk1"/>
              </a:buClr>
              <a:buFont typeface="Calibri"/>
              <a:buChar char="•"/>
              <a:defRPr/>
            </a:lvl5pPr>
            <a:lvl6pPr algn="l" rtl="0" indent="-114300" marL="2514600">
              <a:lnSpc>
                <a:spcPct val="90000"/>
              </a:lnSpc>
              <a:spcBef>
                <a:spcPts val="500"/>
              </a:spcBef>
              <a:buClr>
                <a:schemeClr val="dk1"/>
              </a:buClr>
              <a:buFont typeface="Calibri"/>
              <a:buChar char="•"/>
              <a:defRPr/>
            </a:lvl6pPr>
            <a:lvl7pPr algn="l" rtl="0" indent="-114300" marL="2971800">
              <a:lnSpc>
                <a:spcPct val="90000"/>
              </a:lnSpc>
              <a:spcBef>
                <a:spcPts val="500"/>
              </a:spcBef>
              <a:buClr>
                <a:schemeClr val="dk1"/>
              </a:buClr>
              <a:buFont typeface="Calibri"/>
              <a:buChar char="•"/>
              <a:defRPr/>
            </a:lvl7pPr>
            <a:lvl8pPr algn="l" rtl="0" indent="-114300" marL="3429000">
              <a:lnSpc>
                <a:spcPct val="90000"/>
              </a:lnSpc>
              <a:spcBef>
                <a:spcPts val="500"/>
              </a:spcBef>
              <a:buClr>
                <a:schemeClr val="dk1"/>
              </a:buClr>
              <a:buFont typeface="Calibri"/>
              <a:buChar char="•"/>
              <a:defRPr/>
            </a:lvl8pPr>
            <a:lvl9pPr algn="l" rtl="0" indent="-114300" marL="3886200">
              <a:lnSpc>
                <a:spcPct val="90000"/>
              </a:lnSpc>
              <a:spcBef>
                <a:spcPts val="500"/>
              </a:spcBef>
              <a:buClr>
                <a:schemeClr val="dk1"/>
              </a:buClr>
              <a:buFont typeface="Calibri"/>
              <a:buChar char="•"/>
              <a:defRPr/>
            </a:lvl9pPr>
          </a:lstStyle>
          <a:p/>
        </p:txBody>
      </p:sp>
      <p:sp>
        <p:nvSpPr>
          <p:cNvPr id="23" name="Shape 23"/>
          <p:cNvSpPr txBox="1"/>
          <p:nvPr>
            <p:ph idx="10" type="dt"/>
          </p:nvPr>
        </p:nvSpPr>
        <p:spPr>
          <a:xfrm>
            <a:off y="6356350" x="838200"/>
            <a:ext cy="365125" cx="2743199"/>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24" name="Shape 24"/>
          <p:cNvSpPr txBox="1"/>
          <p:nvPr>
            <p:ph idx="11" type="ftr"/>
          </p:nvPr>
        </p:nvSpPr>
        <p:spPr>
          <a:xfrm>
            <a:off y="6356350" x="4038600"/>
            <a:ext cy="365125" cx="41148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25" name="Shape 25"/>
          <p:cNvSpPr txBox="1"/>
          <p:nvPr>
            <p:ph idx="12" type="sldNum"/>
          </p:nvPr>
        </p:nvSpPr>
        <p:spPr>
          <a:xfrm>
            <a:off y="6356350" x="8610600"/>
            <a:ext cy="365125" cx="27431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26" name="Shape 26"/>
        <p:cNvGrpSpPr/>
        <p:nvPr/>
      </p:nvGrpSpPr>
      <p:grpSpPr>
        <a:xfrm>
          <a:off y="0" x="0"/>
          <a:ext cy="0" cx="0"/>
          <a:chOff y="0" x="0"/>
          <a:chExt cy="0" cx="0"/>
        </a:xfrm>
      </p:grpSpPr>
      <p:sp>
        <p:nvSpPr>
          <p:cNvPr id="27" name="Shape 27"/>
          <p:cNvSpPr txBox="1"/>
          <p:nvPr>
            <p:ph type="title"/>
          </p:nvPr>
        </p:nvSpPr>
        <p:spPr>
          <a:xfrm>
            <a:off y="1709738" x="831850"/>
            <a:ext cy="2852737" cx="10515599"/>
          </a:xfrm>
          <a:prstGeom prst="rect">
            <a:avLst/>
          </a:prstGeom>
          <a:noFill/>
          <a:ln>
            <a:noFill/>
          </a:ln>
        </p:spPr>
        <p:txBody>
          <a:bodyPr bIns="91425" rIns="91425" lIns="91425" tIns="91425" anchor="b"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28" name="Shape 28"/>
          <p:cNvSpPr txBox="1"/>
          <p:nvPr>
            <p:ph idx="1" type="body"/>
          </p:nvPr>
        </p:nvSpPr>
        <p:spPr>
          <a:xfrm>
            <a:off y="4589462" x="831850"/>
            <a:ext cy="1500187" cx="10515599"/>
          </a:xfrm>
          <a:prstGeom prst="rect">
            <a:avLst/>
          </a:prstGeom>
          <a:noFill/>
          <a:ln>
            <a:noFill/>
          </a:ln>
        </p:spPr>
        <p:txBody>
          <a:bodyPr bIns="91425" rIns="91425" lIns="91425" tIns="91425" anchor="t" anchorCtr="0"/>
          <a:lstStyle>
            <a:lvl1pPr rtl="0" indent="0" marL="0">
              <a:spcBef>
                <a:spcPts val="0"/>
              </a:spcBef>
              <a:buClr>
                <a:srgbClr val="888888"/>
              </a:buClr>
              <a:buFont typeface="Calibri"/>
              <a:buNone/>
              <a:defRPr/>
            </a:lvl1pPr>
            <a:lvl2pPr rtl="0" indent="0" marL="457200">
              <a:spcBef>
                <a:spcPts val="0"/>
              </a:spcBef>
              <a:buClr>
                <a:srgbClr val="888888"/>
              </a:buClr>
              <a:buFont typeface="Calibri"/>
              <a:buNone/>
              <a:defRPr/>
            </a:lvl2pPr>
            <a:lvl3pPr rtl="0" indent="0" marL="914400">
              <a:spcBef>
                <a:spcPts val="0"/>
              </a:spcBef>
              <a:buClr>
                <a:srgbClr val="888888"/>
              </a:buClr>
              <a:buFont typeface="Calibri"/>
              <a:buNone/>
              <a:defRPr/>
            </a:lvl3pPr>
            <a:lvl4pPr rtl="0" indent="0" marL="1371600">
              <a:spcBef>
                <a:spcPts val="0"/>
              </a:spcBef>
              <a:buClr>
                <a:srgbClr val="888888"/>
              </a:buClr>
              <a:buFont typeface="Calibri"/>
              <a:buNone/>
              <a:defRPr/>
            </a:lvl4pPr>
            <a:lvl5pPr rtl="0" indent="0" marL="1828800">
              <a:spcBef>
                <a:spcPts val="0"/>
              </a:spcBef>
              <a:buClr>
                <a:srgbClr val="888888"/>
              </a:buClr>
              <a:buFont typeface="Calibri"/>
              <a:buNone/>
              <a:defRPr/>
            </a:lvl5pPr>
            <a:lvl6pPr rtl="0" indent="0" marL="2286000">
              <a:spcBef>
                <a:spcPts val="0"/>
              </a:spcBef>
              <a:buClr>
                <a:srgbClr val="888888"/>
              </a:buClr>
              <a:buFont typeface="Calibri"/>
              <a:buNone/>
              <a:defRPr/>
            </a:lvl6pPr>
            <a:lvl7pPr rtl="0" indent="0" marL="2743200">
              <a:spcBef>
                <a:spcPts val="0"/>
              </a:spcBef>
              <a:buClr>
                <a:srgbClr val="888888"/>
              </a:buClr>
              <a:buFont typeface="Calibri"/>
              <a:buNone/>
              <a:defRPr/>
            </a:lvl7pPr>
            <a:lvl8pPr rtl="0" indent="0" marL="3200400">
              <a:spcBef>
                <a:spcPts val="0"/>
              </a:spcBef>
              <a:buClr>
                <a:srgbClr val="888888"/>
              </a:buClr>
              <a:buFont typeface="Calibri"/>
              <a:buNone/>
              <a:defRPr/>
            </a:lvl8pPr>
            <a:lvl9pPr rtl="0" indent="0" marL="3657600">
              <a:spcBef>
                <a:spcPts val="0"/>
              </a:spcBef>
              <a:buClr>
                <a:srgbClr val="888888"/>
              </a:buClr>
              <a:buFont typeface="Calibri"/>
              <a:buNone/>
              <a:defRPr/>
            </a:lvl9pPr>
          </a:lstStyle>
          <a:p/>
        </p:txBody>
      </p:sp>
      <p:sp>
        <p:nvSpPr>
          <p:cNvPr id="29" name="Shape 29"/>
          <p:cNvSpPr txBox="1"/>
          <p:nvPr>
            <p:ph idx="10" type="dt"/>
          </p:nvPr>
        </p:nvSpPr>
        <p:spPr>
          <a:xfrm>
            <a:off y="6356350" x="838200"/>
            <a:ext cy="365125" cx="2743199"/>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30" name="Shape 30"/>
          <p:cNvSpPr txBox="1"/>
          <p:nvPr>
            <p:ph idx="11" type="ftr"/>
          </p:nvPr>
        </p:nvSpPr>
        <p:spPr>
          <a:xfrm>
            <a:off y="6356350" x="4038600"/>
            <a:ext cy="365125" cx="41148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31" name="Shape 31"/>
          <p:cNvSpPr txBox="1"/>
          <p:nvPr>
            <p:ph idx="12" type="sldNum"/>
          </p:nvPr>
        </p:nvSpPr>
        <p:spPr>
          <a:xfrm>
            <a:off y="6356350" x="8610600"/>
            <a:ext cy="365125" cx="27431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32" name="Shape 32"/>
        <p:cNvGrpSpPr/>
        <p:nvPr/>
      </p:nvGrpSpPr>
      <p:grpSpPr>
        <a:xfrm>
          <a:off y="0" x="0"/>
          <a:ext cy="0" cx="0"/>
          <a:chOff y="0" x="0"/>
          <a:chExt cy="0" cx="0"/>
        </a:xfrm>
      </p:grpSpPr>
      <p:sp>
        <p:nvSpPr>
          <p:cNvPr id="33" name="Shape 33"/>
          <p:cNvSpPr txBox="1"/>
          <p:nvPr>
            <p:ph type="title"/>
          </p:nvPr>
        </p:nvSpPr>
        <p:spPr>
          <a:xfrm>
            <a:off y="365125" x="838200"/>
            <a:ext cy="1325562" cx="10515599"/>
          </a:xfrm>
          <a:prstGeom prst="rect">
            <a:avLst/>
          </a:prstGeom>
          <a:noFill/>
          <a:ln>
            <a:noFill/>
          </a:ln>
        </p:spPr>
        <p:txBody>
          <a:bodyPr bIns="91425" rIns="91425" lIns="91425" tIns="91425" anchor="ctr" anchorCtr="0"/>
          <a:lstStyle>
            <a:lvl1pPr algn="l" rtl="0">
              <a:lnSpc>
                <a:spcPct val="90000"/>
              </a:lnSpc>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4" name="Shape 34"/>
          <p:cNvSpPr txBox="1"/>
          <p:nvPr>
            <p:ph idx="1" type="body"/>
          </p:nvPr>
        </p:nvSpPr>
        <p:spPr>
          <a:xfrm>
            <a:off y="1825625" x="838200"/>
            <a:ext cy="4351338" cx="5181600"/>
          </a:xfrm>
          <a:prstGeom prst="rect">
            <a:avLst/>
          </a:prstGeom>
          <a:noFill/>
          <a:ln>
            <a:noFill/>
          </a:ln>
        </p:spPr>
        <p:txBody>
          <a:bodyPr bIns="91425" rIns="91425" lIns="91425" tIns="91425" anchor="t" anchorCtr="0"/>
          <a:lstStyle>
            <a:lvl1pPr algn="l" rtl="0" indent="-50800" marL="228600">
              <a:lnSpc>
                <a:spcPct val="90000"/>
              </a:lnSpc>
              <a:spcBef>
                <a:spcPts val="1000"/>
              </a:spcBef>
              <a:buClr>
                <a:schemeClr val="dk1"/>
              </a:buClr>
              <a:buFont typeface="Calibri"/>
              <a:buChar char="•"/>
              <a:defRPr/>
            </a:lvl1pPr>
            <a:lvl2pPr algn="l" rtl="0" indent="-76200" marL="685800">
              <a:lnSpc>
                <a:spcPct val="90000"/>
              </a:lnSpc>
              <a:spcBef>
                <a:spcPts val="500"/>
              </a:spcBef>
              <a:buClr>
                <a:schemeClr val="dk1"/>
              </a:buClr>
              <a:buFont typeface="Calibri"/>
              <a:buChar char="•"/>
              <a:defRPr/>
            </a:lvl2pPr>
            <a:lvl3pPr algn="l" rtl="0" indent="-101600" marL="1143000">
              <a:lnSpc>
                <a:spcPct val="90000"/>
              </a:lnSpc>
              <a:spcBef>
                <a:spcPts val="500"/>
              </a:spcBef>
              <a:buClr>
                <a:schemeClr val="dk1"/>
              </a:buClr>
              <a:buFont typeface="Calibri"/>
              <a:buChar char="•"/>
              <a:defRPr/>
            </a:lvl3pPr>
            <a:lvl4pPr algn="l" rtl="0" indent="-114300" marL="1600200">
              <a:lnSpc>
                <a:spcPct val="90000"/>
              </a:lnSpc>
              <a:spcBef>
                <a:spcPts val="500"/>
              </a:spcBef>
              <a:buClr>
                <a:schemeClr val="dk1"/>
              </a:buClr>
              <a:buFont typeface="Calibri"/>
              <a:buChar char="•"/>
              <a:defRPr/>
            </a:lvl4pPr>
            <a:lvl5pPr algn="l" rtl="0" indent="-114300" marL="2057400">
              <a:lnSpc>
                <a:spcPct val="90000"/>
              </a:lnSpc>
              <a:spcBef>
                <a:spcPts val="500"/>
              </a:spcBef>
              <a:buClr>
                <a:schemeClr val="dk1"/>
              </a:buClr>
              <a:buFont typeface="Calibri"/>
              <a:buChar char="•"/>
              <a:defRPr/>
            </a:lvl5pPr>
            <a:lvl6pPr algn="l" rtl="0" indent="-114300" marL="2514600">
              <a:lnSpc>
                <a:spcPct val="90000"/>
              </a:lnSpc>
              <a:spcBef>
                <a:spcPts val="500"/>
              </a:spcBef>
              <a:buClr>
                <a:schemeClr val="dk1"/>
              </a:buClr>
              <a:buFont typeface="Calibri"/>
              <a:buChar char="•"/>
              <a:defRPr/>
            </a:lvl6pPr>
            <a:lvl7pPr algn="l" rtl="0" indent="-114300" marL="2971800">
              <a:lnSpc>
                <a:spcPct val="90000"/>
              </a:lnSpc>
              <a:spcBef>
                <a:spcPts val="500"/>
              </a:spcBef>
              <a:buClr>
                <a:schemeClr val="dk1"/>
              </a:buClr>
              <a:buFont typeface="Calibri"/>
              <a:buChar char="•"/>
              <a:defRPr/>
            </a:lvl7pPr>
            <a:lvl8pPr algn="l" rtl="0" indent="-114300" marL="3429000">
              <a:lnSpc>
                <a:spcPct val="90000"/>
              </a:lnSpc>
              <a:spcBef>
                <a:spcPts val="500"/>
              </a:spcBef>
              <a:buClr>
                <a:schemeClr val="dk1"/>
              </a:buClr>
              <a:buFont typeface="Calibri"/>
              <a:buChar char="•"/>
              <a:defRPr/>
            </a:lvl8pPr>
            <a:lvl9pPr algn="l" rtl="0" indent="-114300" marL="3886200">
              <a:lnSpc>
                <a:spcPct val="90000"/>
              </a:lnSpc>
              <a:spcBef>
                <a:spcPts val="500"/>
              </a:spcBef>
              <a:buClr>
                <a:schemeClr val="dk1"/>
              </a:buClr>
              <a:buFont typeface="Calibri"/>
              <a:buChar char="•"/>
              <a:defRPr/>
            </a:lvl9pPr>
          </a:lstStyle>
          <a:p/>
        </p:txBody>
      </p:sp>
      <p:sp>
        <p:nvSpPr>
          <p:cNvPr id="35" name="Shape 35"/>
          <p:cNvSpPr txBox="1"/>
          <p:nvPr>
            <p:ph idx="2" type="body"/>
          </p:nvPr>
        </p:nvSpPr>
        <p:spPr>
          <a:xfrm>
            <a:off y="1825625" x="6172200"/>
            <a:ext cy="4351338" cx="5181600"/>
          </a:xfrm>
          <a:prstGeom prst="rect">
            <a:avLst/>
          </a:prstGeom>
          <a:noFill/>
          <a:ln>
            <a:noFill/>
          </a:ln>
        </p:spPr>
        <p:txBody>
          <a:bodyPr bIns="91425" rIns="91425" lIns="91425" tIns="91425" anchor="t" anchorCtr="0"/>
          <a:lstStyle>
            <a:lvl1pPr algn="l" rtl="0" indent="-50800" marL="228600">
              <a:lnSpc>
                <a:spcPct val="90000"/>
              </a:lnSpc>
              <a:spcBef>
                <a:spcPts val="1000"/>
              </a:spcBef>
              <a:buClr>
                <a:schemeClr val="dk1"/>
              </a:buClr>
              <a:buFont typeface="Calibri"/>
              <a:buChar char="•"/>
              <a:defRPr/>
            </a:lvl1pPr>
            <a:lvl2pPr algn="l" rtl="0" indent="-76200" marL="685800">
              <a:lnSpc>
                <a:spcPct val="90000"/>
              </a:lnSpc>
              <a:spcBef>
                <a:spcPts val="500"/>
              </a:spcBef>
              <a:buClr>
                <a:schemeClr val="dk1"/>
              </a:buClr>
              <a:buFont typeface="Calibri"/>
              <a:buChar char="•"/>
              <a:defRPr/>
            </a:lvl2pPr>
            <a:lvl3pPr algn="l" rtl="0" indent="-101600" marL="1143000">
              <a:lnSpc>
                <a:spcPct val="90000"/>
              </a:lnSpc>
              <a:spcBef>
                <a:spcPts val="500"/>
              </a:spcBef>
              <a:buClr>
                <a:schemeClr val="dk1"/>
              </a:buClr>
              <a:buFont typeface="Calibri"/>
              <a:buChar char="•"/>
              <a:defRPr/>
            </a:lvl3pPr>
            <a:lvl4pPr algn="l" rtl="0" indent="-114300" marL="1600200">
              <a:lnSpc>
                <a:spcPct val="90000"/>
              </a:lnSpc>
              <a:spcBef>
                <a:spcPts val="500"/>
              </a:spcBef>
              <a:buClr>
                <a:schemeClr val="dk1"/>
              </a:buClr>
              <a:buFont typeface="Calibri"/>
              <a:buChar char="•"/>
              <a:defRPr/>
            </a:lvl4pPr>
            <a:lvl5pPr algn="l" rtl="0" indent="-114300" marL="2057400">
              <a:lnSpc>
                <a:spcPct val="90000"/>
              </a:lnSpc>
              <a:spcBef>
                <a:spcPts val="500"/>
              </a:spcBef>
              <a:buClr>
                <a:schemeClr val="dk1"/>
              </a:buClr>
              <a:buFont typeface="Calibri"/>
              <a:buChar char="•"/>
              <a:defRPr/>
            </a:lvl5pPr>
            <a:lvl6pPr algn="l" rtl="0" indent="-114300" marL="2514600">
              <a:lnSpc>
                <a:spcPct val="90000"/>
              </a:lnSpc>
              <a:spcBef>
                <a:spcPts val="500"/>
              </a:spcBef>
              <a:buClr>
                <a:schemeClr val="dk1"/>
              </a:buClr>
              <a:buFont typeface="Calibri"/>
              <a:buChar char="•"/>
              <a:defRPr/>
            </a:lvl6pPr>
            <a:lvl7pPr algn="l" rtl="0" indent="-114300" marL="2971800">
              <a:lnSpc>
                <a:spcPct val="90000"/>
              </a:lnSpc>
              <a:spcBef>
                <a:spcPts val="500"/>
              </a:spcBef>
              <a:buClr>
                <a:schemeClr val="dk1"/>
              </a:buClr>
              <a:buFont typeface="Calibri"/>
              <a:buChar char="•"/>
              <a:defRPr/>
            </a:lvl7pPr>
            <a:lvl8pPr algn="l" rtl="0" indent="-114300" marL="3429000">
              <a:lnSpc>
                <a:spcPct val="90000"/>
              </a:lnSpc>
              <a:spcBef>
                <a:spcPts val="500"/>
              </a:spcBef>
              <a:buClr>
                <a:schemeClr val="dk1"/>
              </a:buClr>
              <a:buFont typeface="Calibri"/>
              <a:buChar char="•"/>
              <a:defRPr/>
            </a:lvl8pPr>
            <a:lvl9pPr algn="l" rtl="0" indent="-114300" marL="3886200">
              <a:lnSpc>
                <a:spcPct val="90000"/>
              </a:lnSpc>
              <a:spcBef>
                <a:spcPts val="500"/>
              </a:spcBef>
              <a:buClr>
                <a:schemeClr val="dk1"/>
              </a:buClr>
              <a:buFont typeface="Calibri"/>
              <a:buChar char="•"/>
              <a:defRPr/>
            </a:lvl9pPr>
          </a:lstStyle>
          <a:p/>
        </p:txBody>
      </p:sp>
      <p:sp>
        <p:nvSpPr>
          <p:cNvPr id="36" name="Shape 36"/>
          <p:cNvSpPr txBox="1"/>
          <p:nvPr>
            <p:ph idx="10" type="dt"/>
          </p:nvPr>
        </p:nvSpPr>
        <p:spPr>
          <a:xfrm>
            <a:off y="6356350" x="838200"/>
            <a:ext cy="365125" cx="2743199"/>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37" name="Shape 37"/>
          <p:cNvSpPr txBox="1"/>
          <p:nvPr>
            <p:ph idx="11" type="ftr"/>
          </p:nvPr>
        </p:nvSpPr>
        <p:spPr>
          <a:xfrm>
            <a:off y="6356350" x="4038600"/>
            <a:ext cy="365125" cx="41148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38" name="Shape 38"/>
          <p:cNvSpPr txBox="1"/>
          <p:nvPr>
            <p:ph idx="12" type="sldNum"/>
          </p:nvPr>
        </p:nvSpPr>
        <p:spPr>
          <a:xfrm>
            <a:off y="6356350" x="8610600"/>
            <a:ext cy="365125" cx="27431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39" name="Shape 39"/>
        <p:cNvGrpSpPr/>
        <p:nvPr/>
      </p:nvGrpSpPr>
      <p:grpSpPr>
        <a:xfrm>
          <a:off y="0" x="0"/>
          <a:ext cy="0" cx="0"/>
          <a:chOff y="0" x="0"/>
          <a:chExt cy="0" cx="0"/>
        </a:xfrm>
      </p:grpSpPr>
      <p:sp>
        <p:nvSpPr>
          <p:cNvPr id="40" name="Shape 40"/>
          <p:cNvSpPr txBox="1"/>
          <p:nvPr>
            <p:ph type="title"/>
          </p:nvPr>
        </p:nvSpPr>
        <p:spPr>
          <a:xfrm>
            <a:off y="365125" x="839787"/>
            <a:ext cy="1325562" cx="10515599"/>
          </a:xfrm>
          <a:prstGeom prst="rect">
            <a:avLst/>
          </a:prstGeom>
          <a:noFill/>
          <a:ln>
            <a:noFill/>
          </a:ln>
        </p:spPr>
        <p:txBody>
          <a:bodyPr bIns="91425" rIns="91425" lIns="91425" tIns="91425" anchor="ctr" anchorCtr="0"/>
          <a:lstStyle>
            <a:lvl1pPr algn="l" rtl="0">
              <a:lnSpc>
                <a:spcPct val="90000"/>
              </a:lnSpc>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41" name="Shape 41"/>
          <p:cNvSpPr txBox="1"/>
          <p:nvPr>
            <p:ph idx="1" type="body"/>
          </p:nvPr>
        </p:nvSpPr>
        <p:spPr>
          <a:xfrm>
            <a:off y="1681163" x="839787"/>
            <a:ext cy="823912" cx="5157787"/>
          </a:xfrm>
          <a:prstGeom prst="rect">
            <a:avLst/>
          </a:prstGeom>
          <a:noFill/>
          <a:ln>
            <a:noFill/>
          </a:ln>
        </p:spPr>
        <p:txBody>
          <a:bodyPr bIns="91425" rIns="91425" lIns="91425" tIns="91425" anchor="b" anchorCtr="0"/>
          <a:lstStyle>
            <a:lvl1pPr rtl="0" indent="0" marL="0">
              <a:spcBef>
                <a:spcPts val="0"/>
              </a:spcBef>
              <a:buFont typeface="Calibri"/>
              <a:buNone/>
              <a:defRPr/>
            </a:lvl1pPr>
            <a:lvl2pPr rtl="0" indent="0" marL="457200">
              <a:spcBef>
                <a:spcPts val="0"/>
              </a:spcBef>
              <a:buFont typeface="Calibri"/>
              <a:buNone/>
              <a:defRPr/>
            </a:lvl2pPr>
            <a:lvl3pPr rtl="0" indent="0" marL="914400">
              <a:spcBef>
                <a:spcPts val="0"/>
              </a:spcBef>
              <a:buFont typeface="Calibri"/>
              <a:buNone/>
              <a:defRPr/>
            </a:lvl3pPr>
            <a:lvl4pPr rtl="0" indent="0" marL="1371600">
              <a:spcBef>
                <a:spcPts val="0"/>
              </a:spcBef>
              <a:buFont typeface="Calibri"/>
              <a:buNone/>
              <a:defRPr/>
            </a:lvl4pPr>
            <a:lvl5pPr rtl="0" indent="0" marL="1828800">
              <a:spcBef>
                <a:spcPts val="0"/>
              </a:spcBef>
              <a:buFont typeface="Calibri"/>
              <a:buNone/>
              <a:defRPr/>
            </a:lvl5pPr>
            <a:lvl6pPr rtl="0" indent="0" marL="2286000">
              <a:spcBef>
                <a:spcPts val="0"/>
              </a:spcBef>
              <a:buFont typeface="Calibri"/>
              <a:buNone/>
              <a:defRPr/>
            </a:lvl6pPr>
            <a:lvl7pPr rtl="0" indent="0" marL="2743200">
              <a:spcBef>
                <a:spcPts val="0"/>
              </a:spcBef>
              <a:buFont typeface="Calibri"/>
              <a:buNone/>
              <a:defRPr/>
            </a:lvl7pPr>
            <a:lvl8pPr rtl="0" indent="0" marL="3200400">
              <a:spcBef>
                <a:spcPts val="0"/>
              </a:spcBef>
              <a:buFont typeface="Calibri"/>
              <a:buNone/>
              <a:defRPr/>
            </a:lvl8pPr>
            <a:lvl9pPr rtl="0" indent="0" marL="3657600">
              <a:spcBef>
                <a:spcPts val="0"/>
              </a:spcBef>
              <a:buFont typeface="Calibri"/>
              <a:buNone/>
              <a:defRPr/>
            </a:lvl9pPr>
          </a:lstStyle>
          <a:p/>
        </p:txBody>
      </p:sp>
      <p:sp>
        <p:nvSpPr>
          <p:cNvPr id="42" name="Shape 42"/>
          <p:cNvSpPr txBox="1"/>
          <p:nvPr>
            <p:ph idx="2" type="body"/>
          </p:nvPr>
        </p:nvSpPr>
        <p:spPr>
          <a:xfrm>
            <a:off y="2505075" x="839787"/>
            <a:ext cy="3684588" cx="5157787"/>
          </a:xfrm>
          <a:prstGeom prst="rect">
            <a:avLst/>
          </a:prstGeom>
          <a:noFill/>
          <a:ln>
            <a:noFill/>
          </a:ln>
        </p:spPr>
        <p:txBody>
          <a:bodyPr bIns="91425" rIns="91425" lIns="91425" tIns="91425" anchor="t" anchorCtr="0"/>
          <a:lstStyle>
            <a:lvl1pPr algn="l" rtl="0" indent="-50800" marL="228600">
              <a:lnSpc>
                <a:spcPct val="90000"/>
              </a:lnSpc>
              <a:spcBef>
                <a:spcPts val="1000"/>
              </a:spcBef>
              <a:buClr>
                <a:schemeClr val="dk1"/>
              </a:buClr>
              <a:buFont typeface="Calibri"/>
              <a:buChar char="•"/>
              <a:defRPr/>
            </a:lvl1pPr>
            <a:lvl2pPr algn="l" rtl="0" indent="-76200" marL="685800">
              <a:lnSpc>
                <a:spcPct val="90000"/>
              </a:lnSpc>
              <a:spcBef>
                <a:spcPts val="500"/>
              </a:spcBef>
              <a:buClr>
                <a:schemeClr val="dk1"/>
              </a:buClr>
              <a:buFont typeface="Calibri"/>
              <a:buChar char="•"/>
              <a:defRPr/>
            </a:lvl2pPr>
            <a:lvl3pPr algn="l" rtl="0" indent="-101600" marL="1143000">
              <a:lnSpc>
                <a:spcPct val="90000"/>
              </a:lnSpc>
              <a:spcBef>
                <a:spcPts val="500"/>
              </a:spcBef>
              <a:buClr>
                <a:schemeClr val="dk1"/>
              </a:buClr>
              <a:buFont typeface="Calibri"/>
              <a:buChar char="•"/>
              <a:defRPr/>
            </a:lvl3pPr>
            <a:lvl4pPr algn="l" rtl="0" indent="-114300" marL="1600200">
              <a:lnSpc>
                <a:spcPct val="90000"/>
              </a:lnSpc>
              <a:spcBef>
                <a:spcPts val="500"/>
              </a:spcBef>
              <a:buClr>
                <a:schemeClr val="dk1"/>
              </a:buClr>
              <a:buFont typeface="Calibri"/>
              <a:buChar char="•"/>
              <a:defRPr/>
            </a:lvl4pPr>
            <a:lvl5pPr algn="l" rtl="0" indent="-114300" marL="2057400">
              <a:lnSpc>
                <a:spcPct val="90000"/>
              </a:lnSpc>
              <a:spcBef>
                <a:spcPts val="500"/>
              </a:spcBef>
              <a:buClr>
                <a:schemeClr val="dk1"/>
              </a:buClr>
              <a:buFont typeface="Calibri"/>
              <a:buChar char="•"/>
              <a:defRPr/>
            </a:lvl5pPr>
            <a:lvl6pPr algn="l" rtl="0" indent="-114300" marL="2514600">
              <a:lnSpc>
                <a:spcPct val="90000"/>
              </a:lnSpc>
              <a:spcBef>
                <a:spcPts val="500"/>
              </a:spcBef>
              <a:buClr>
                <a:schemeClr val="dk1"/>
              </a:buClr>
              <a:buFont typeface="Calibri"/>
              <a:buChar char="•"/>
              <a:defRPr/>
            </a:lvl6pPr>
            <a:lvl7pPr algn="l" rtl="0" indent="-114300" marL="2971800">
              <a:lnSpc>
                <a:spcPct val="90000"/>
              </a:lnSpc>
              <a:spcBef>
                <a:spcPts val="500"/>
              </a:spcBef>
              <a:buClr>
                <a:schemeClr val="dk1"/>
              </a:buClr>
              <a:buFont typeface="Calibri"/>
              <a:buChar char="•"/>
              <a:defRPr/>
            </a:lvl7pPr>
            <a:lvl8pPr algn="l" rtl="0" indent="-114300" marL="3429000">
              <a:lnSpc>
                <a:spcPct val="90000"/>
              </a:lnSpc>
              <a:spcBef>
                <a:spcPts val="500"/>
              </a:spcBef>
              <a:buClr>
                <a:schemeClr val="dk1"/>
              </a:buClr>
              <a:buFont typeface="Calibri"/>
              <a:buChar char="•"/>
              <a:defRPr/>
            </a:lvl8pPr>
            <a:lvl9pPr algn="l" rtl="0" indent="-114300" marL="3886200">
              <a:lnSpc>
                <a:spcPct val="90000"/>
              </a:lnSpc>
              <a:spcBef>
                <a:spcPts val="500"/>
              </a:spcBef>
              <a:buClr>
                <a:schemeClr val="dk1"/>
              </a:buClr>
              <a:buFont typeface="Calibri"/>
              <a:buChar char="•"/>
              <a:defRPr/>
            </a:lvl9pPr>
          </a:lstStyle>
          <a:p/>
        </p:txBody>
      </p:sp>
      <p:sp>
        <p:nvSpPr>
          <p:cNvPr id="43" name="Shape 43"/>
          <p:cNvSpPr txBox="1"/>
          <p:nvPr>
            <p:ph idx="3" type="body"/>
          </p:nvPr>
        </p:nvSpPr>
        <p:spPr>
          <a:xfrm>
            <a:off y="1681163" x="6172200"/>
            <a:ext cy="823912" cx="5183187"/>
          </a:xfrm>
          <a:prstGeom prst="rect">
            <a:avLst/>
          </a:prstGeom>
          <a:noFill/>
          <a:ln>
            <a:noFill/>
          </a:ln>
        </p:spPr>
        <p:txBody>
          <a:bodyPr bIns="91425" rIns="91425" lIns="91425" tIns="91425" anchor="b" anchorCtr="0"/>
          <a:lstStyle>
            <a:lvl1pPr rtl="0" indent="0" marL="0">
              <a:spcBef>
                <a:spcPts val="0"/>
              </a:spcBef>
              <a:buFont typeface="Calibri"/>
              <a:buNone/>
              <a:defRPr/>
            </a:lvl1pPr>
            <a:lvl2pPr rtl="0" indent="0" marL="457200">
              <a:spcBef>
                <a:spcPts val="0"/>
              </a:spcBef>
              <a:buFont typeface="Calibri"/>
              <a:buNone/>
              <a:defRPr/>
            </a:lvl2pPr>
            <a:lvl3pPr rtl="0" indent="0" marL="914400">
              <a:spcBef>
                <a:spcPts val="0"/>
              </a:spcBef>
              <a:buFont typeface="Calibri"/>
              <a:buNone/>
              <a:defRPr/>
            </a:lvl3pPr>
            <a:lvl4pPr rtl="0" indent="0" marL="1371600">
              <a:spcBef>
                <a:spcPts val="0"/>
              </a:spcBef>
              <a:buFont typeface="Calibri"/>
              <a:buNone/>
              <a:defRPr/>
            </a:lvl4pPr>
            <a:lvl5pPr rtl="0" indent="0" marL="1828800">
              <a:spcBef>
                <a:spcPts val="0"/>
              </a:spcBef>
              <a:buFont typeface="Calibri"/>
              <a:buNone/>
              <a:defRPr/>
            </a:lvl5pPr>
            <a:lvl6pPr rtl="0" indent="0" marL="2286000">
              <a:spcBef>
                <a:spcPts val="0"/>
              </a:spcBef>
              <a:buFont typeface="Calibri"/>
              <a:buNone/>
              <a:defRPr/>
            </a:lvl6pPr>
            <a:lvl7pPr rtl="0" indent="0" marL="2743200">
              <a:spcBef>
                <a:spcPts val="0"/>
              </a:spcBef>
              <a:buFont typeface="Calibri"/>
              <a:buNone/>
              <a:defRPr/>
            </a:lvl7pPr>
            <a:lvl8pPr rtl="0" indent="0" marL="3200400">
              <a:spcBef>
                <a:spcPts val="0"/>
              </a:spcBef>
              <a:buFont typeface="Calibri"/>
              <a:buNone/>
              <a:defRPr/>
            </a:lvl8pPr>
            <a:lvl9pPr rtl="0" indent="0" marL="3657600">
              <a:spcBef>
                <a:spcPts val="0"/>
              </a:spcBef>
              <a:buFont typeface="Calibri"/>
              <a:buNone/>
              <a:defRPr/>
            </a:lvl9pPr>
          </a:lstStyle>
          <a:p/>
        </p:txBody>
      </p:sp>
      <p:sp>
        <p:nvSpPr>
          <p:cNvPr id="44" name="Shape 44"/>
          <p:cNvSpPr txBox="1"/>
          <p:nvPr>
            <p:ph idx="4" type="body"/>
          </p:nvPr>
        </p:nvSpPr>
        <p:spPr>
          <a:xfrm>
            <a:off y="2505075" x="6172200"/>
            <a:ext cy="3684588" cx="5183187"/>
          </a:xfrm>
          <a:prstGeom prst="rect">
            <a:avLst/>
          </a:prstGeom>
          <a:noFill/>
          <a:ln>
            <a:noFill/>
          </a:ln>
        </p:spPr>
        <p:txBody>
          <a:bodyPr bIns="91425" rIns="91425" lIns="91425" tIns="91425" anchor="t" anchorCtr="0"/>
          <a:lstStyle>
            <a:lvl1pPr algn="l" rtl="0" indent="-50800" marL="228600">
              <a:lnSpc>
                <a:spcPct val="90000"/>
              </a:lnSpc>
              <a:spcBef>
                <a:spcPts val="1000"/>
              </a:spcBef>
              <a:buClr>
                <a:schemeClr val="dk1"/>
              </a:buClr>
              <a:buFont typeface="Calibri"/>
              <a:buChar char="•"/>
              <a:defRPr/>
            </a:lvl1pPr>
            <a:lvl2pPr algn="l" rtl="0" indent="-76200" marL="685800">
              <a:lnSpc>
                <a:spcPct val="90000"/>
              </a:lnSpc>
              <a:spcBef>
                <a:spcPts val="500"/>
              </a:spcBef>
              <a:buClr>
                <a:schemeClr val="dk1"/>
              </a:buClr>
              <a:buFont typeface="Calibri"/>
              <a:buChar char="•"/>
              <a:defRPr/>
            </a:lvl2pPr>
            <a:lvl3pPr algn="l" rtl="0" indent="-101600" marL="1143000">
              <a:lnSpc>
                <a:spcPct val="90000"/>
              </a:lnSpc>
              <a:spcBef>
                <a:spcPts val="500"/>
              </a:spcBef>
              <a:buClr>
                <a:schemeClr val="dk1"/>
              </a:buClr>
              <a:buFont typeface="Calibri"/>
              <a:buChar char="•"/>
              <a:defRPr/>
            </a:lvl3pPr>
            <a:lvl4pPr algn="l" rtl="0" indent="-114300" marL="1600200">
              <a:lnSpc>
                <a:spcPct val="90000"/>
              </a:lnSpc>
              <a:spcBef>
                <a:spcPts val="500"/>
              </a:spcBef>
              <a:buClr>
                <a:schemeClr val="dk1"/>
              </a:buClr>
              <a:buFont typeface="Calibri"/>
              <a:buChar char="•"/>
              <a:defRPr/>
            </a:lvl4pPr>
            <a:lvl5pPr algn="l" rtl="0" indent="-114300" marL="2057400">
              <a:lnSpc>
                <a:spcPct val="90000"/>
              </a:lnSpc>
              <a:spcBef>
                <a:spcPts val="500"/>
              </a:spcBef>
              <a:buClr>
                <a:schemeClr val="dk1"/>
              </a:buClr>
              <a:buFont typeface="Calibri"/>
              <a:buChar char="•"/>
              <a:defRPr/>
            </a:lvl5pPr>
            <a:lvl6pPr algn="l" rtl="0" indent="-114300" marL="2514600">
              <a:lnSpc>
                <a:spcPct val="90000"/>
              </a:lnSpc>
              <a:spcBef>
                <a:spcPts val="500"/>
              </a:spcBef>
              <a:buClr>
                <a:schemeClr val="dk1"/>
              </a:buClr>
              <a:buFont typeface="Calibri"/>
              <a:buChar char="•"/>
              <a:defRPr/>
            </a:lvl6pPr>
            <a:lvl7pPr algn="l" rtl="0" indent="-114300" marL="2971800">
              <a:lnSpc>
                <a:spcPct val="90000"/>
              </a:lnSpc>
              <a:spcBef>
                <a:spcPts val="500"/>
              </a:spcBef>
              <a:buClr>
                <a:schemeClr val="dk1"/>
              </a:buClr>
              <a:buFont typeface="Calibri"/>
              <a:buChar char="•"/>
              <a:defRPr/>
            </a:lvl7pPr>
            <a:lvl8pPr algn="l" rtl="0" indent="-114300" marL="3429000">
              <a:lnSpc>
                <a:spcPct val="90000"/>
              </a:lnSpc>
              <a:spcBef>
                <a:spcPts val="500"/>
              </a:spcBef>
              <a:buClr>
                <a:schemeClr val="dk1"/>
              </a:buClr>
              <a:buFont typeface="Calibri"/>
              <a:buChar char="•"/>
              <a:defRPr/>
            </a:lvl8pPr>
            <a:lvl9pPr algn="l" rtl="0" indent="-114300" marL="3886200">
              <a:lnSpc>
                <a:spcPct val="90000"/>
              </a:lnSpc>
              <a:spcBef>
                <a:spcPts val="500"/>
              </a:spcBef>
              <a:buClr>
                <a:schemeClr val="dk1"/>
              </a:buClr>
              <a:buFont typeface="Calibri"/>
              <a:buChar char="•"/>
              <a:defRPr/>
            </a:lvl9pPr>
          </a:lstStyle>
          <a:p/>
        </p:txBody>
      </p:sp>
      <p:sp>
        <p:nvSpPr>
          <p:cNvPr id="45" name="Shape 45"/>
          <p:cNvSpPr txBox="1"/>
          <p:nvPr>
            <p:ph idx="10" type="dt"/>
          </p:nvPr>
        </p:nvSpPr>
        <p:spPr>
          <a:xfrm>
            <a:off y="6356350" x="838200"/>
            <a:ext cy="365125" cx="2743199"/>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46" name="Shape 46"/>
          <p:cNvSpPr txBox="1"/>
          <p:nvPr>
            <p:ph idx="11" type="ftr"/>
          </p:nvPr>
        </p:nvSpPr>
        <p:spPr>
          <a:xfrm>
            <a:off y="6356350" x="4038600"/>
            <a:ext cy="365125" cx="41148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47" name="Shape 47"/>
          <p:cNvSpPr txBox="1"/>
          <p:nvPr>
            <p:ph idx="12" type="sldNum"/>
          </p:nvPr>
        </p:nvSpPr>
        <p:spPr>
          <a:xfrm>
            <a:off y="6356350" x="8610600"/>
            <a:ext cy="365125" cx="27431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48" name="Shape 48"/>
        <p:cNvGrpSpPr/>
        <p:nvPr/>
      </p:nvGrpSpPr>
      <p:grpSpPr>
        <a:xfrm>
          <a:off y="0" x="0"/>
          <a:ext cy="0" cx="0"/>
          <a:chOff y="0" x="0"/>
          <a:chExt cy="0" cx="0"/>
        </a:xfrm>
      </p:grpSpPr>
      <p:sp>
        <p:nvSpPr>
          <p:cNvPr id="49" name="Shape 49"/>
          <p:cNvSpPr txBox="1"/>
          <p:nvPr>
            <p:ph type="title"/>
          </p:nvPr>
        </p:nvSpPr>
        <p:spPr>
          <a:xfrm>
            <a:off y="365125" x="838200"/>
            <a:ext cy="1325562" cx="10515599"/>
          </a:xfrm>
          <a:prstGeom prst="rect">
            <a:avLst/>
          </a:prstGeom>
          <a:noFill/>
          <a:ln>
            <a:noFill/>
          </a:ln>
        </p:spPr>
        <p:txBody>
          <a:bodyPr bIns="91425" rIns="91425" lIns="91425" tIns="91425" anchor="ctr" anchorCtr="0"/>
          <a:lstStyle>
            <a:lvl1pPr algn="l" rtl="0">
              <a:lnSpc>
                <a:spcPct val="90000"/>
              </a:lnSpc>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50" name="Shape 50"/>
          <p:cNvSpPr txBox="1"/>
          <p:nvPr>
            <p:ph idx="10" type="dt"/>
          </p:nvPr>
        </p:nvSpPr>
        <p:spPr>
          <a:xfrm>
            <a:off y="6356350" x="838200"/>
            <a:ext cy="365125" cx="2743199"/>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51" name="Shape 51"/>
          <p:cNvSpPr txBox="1"/>
          <p:nvPr>
            <p:ph idx="11" type="ftr"/>
          </p:nvPr>
        </p:nvSpPr>
        <p:spPr>
          <a:xfrm>
            <a:off y="6356350" x="4038600"/>
            <a:ext cy="365125" cx="41148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52" name="Shape 52"/>
          <p:cNvSpPr txBox="1"/>
          <p:nvPr>
            <p:ph idx="12" type="sldNum"/>
          </p:nvPr>
        </p:nvSpPr>
        <p:spPr>
          <a:xfrm>
            <a:off y="6356350" x="8610600"/>
            <a:ext cy="365125" cx="27431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3" name="Shape 53"/>
        <p:cNvGrpSpPr/>
        <p:nvPr/>
      </p:nvGrpSpPr>
      <p:grpSpPr>
        <a:xfrm>
          <a:off y="0" x="0"/>
          <a:ext cy="0" cx="0"/>
          <a:chOff y="0" x="0"/>
          <a:chExt cy="0" cx="0"/>
        </a:xfrm>
      </p:grpSpPr>
      <p:sp>
        <p:nvSpPr>
          <p:cNvPr id="54" name="Shape 54"/>
          <p:cNvSpPr txBox="1"/>
          <p:nvPr>
            <p:ph idx="10" type="dt"/>
          </p:nvPr>
        </p:nvSpPr>
        <p:spPr>
          <a:xfrm>
            <a:off y="6356350" x="838200"/>
            <a:ext cy="365125" cx="2743199"/>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55" name="Shape 55"/>
          <p:cNvSpPr txBox="1"/>
          <p:nvPr>
            <p:ph idx="11" type="ftr"/>
          </p:nvPr>
        </p:nvSpPr>
        <p:spPr>
          <a:xfrm>
            <a:off y="6356350" x="4038600"/>
            <a:ext cy="365125" cx="41148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56" name="Shape 56"/>
          <p:cNvSpPr txBox="1"/>
          <p:nvPr>
            <p:ph idx="12" type="sldNum"/>
          </p:nvPr>
        </p:nvSpPr>
        <p:spPr>
          <a:xfrm>
            <a:off y="6356350" x="8610600"/>
            <a:ext cy="365125" cx="27431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57" name="Shape 57"/>
        <p:cNvGrpSpPr/>
        <p:nvPr/>
      </p:nvGrpSpPr>
      <p:grpSpPr>
        <a:xfrm>
          <a:off y="0" x="0"/>
          <a:ext cy="0" cx="0"/>
          <a:chOff y="0" x="0"/>
          <a:chExt cy="0" cx="0"/>
        </a:xfrm>
      </p:grpSpPr>
      <p:sp>
        <p:nvSpPr>
          <p:cNvPr id="58" name="Shape 58"/>
          <p:cNvSpPr txBox="1"/>
          <p:nvPr>
            <p:ph type="title"/>
          </p:nvPr>
        </p:nvSpPr>
        <p:spPr>
          <a:xfrm>
            <a:off y="457200" x="839787"/>
            <a:ext cy="1600199" cx="3932237"/>
          </a:xfrm>
          <a:prstGeom prst="rect">
            <a:avLst/>
          </a:prstGeom>
          <a:noFill/>
          <a:ln>
            <a:noFill/>
          </a:ln>
        </p:spPr>
        <p:txBody>
          <a:bodyPr bIns="91425" rIns="91425" lIns="91425" tIns="91425" anchor="b"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59" name="Shape 59"/>
          <p:cNvSpPr txBox="1"/>
          <p:nvPr>
            <p:ph idx="1" type="body"/>
          </p:nvPr>
        </p:nvSpPr>
        <p:spPr>
          <a:xfrm>
            <a:off y="987425" x="5183187"/>
            <a:ext cy="4873624" cx="6172199"/>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60" name="Shape 60"/>
          <p:cNvSpPr txBox="1"/>
          <p:nvPr>
            <p:ph idx="2" type="body"/>
          </p:nvPr>
        </p:nvSpPr>
        <p:spPr>
          <a:xfrm>
            <a:off y="2057400" x="839787"/>
            <a:ext cy="3811588" cx="3932237"/>
          </a:xfrm>
          <a:prstGeom prst="rect">
            <a:avLst/>
          </a:prstGeom>
          <a:noFill/>
          <a:ln>
            <a:noFill/>
          </a:ln>
        </p:spPr>
        <p:txBody>
          <a:bodyPr bIns="91425" rIns="91425" lIns="91425" tIns="91425" anchor="t" anchorCtr="0"/>
          <a:lstStyle>
            <a:lvl1pPr rtl="0" indent="0" marL="0">
              <a:spcBef>
                <a:spcPts val="0"/>
              </a:spcBef>
              <a:buFont typeface="Calibri"/>
              <a:buNone/>
              <a:defRPr/>
            </a:lvl1pPr>
            <a:lvl2pPr rtl="0" indent="0" marL="457200">
              <a:spcBef>
                <a:spcPts val="0"/>
              </a:spcBef>
              <a:buFont typeface="Calibri"/>
              <a:buNone/>
              <a:defRPr/>
            </a:lvl2pPr>
            <a:lvl3pPr rtl="0" indent="0" marL="914400">
              <a:spcBef>
                <a:spcPts val="0"/>
              </a:spcBef>
              <a:buFont typeface="Calibri"/>
              <a:buNone/>
              <a:defRPr/>
            </a:lvl3pPr>
            <a:lvl4pPr rtl="0" indent="0" marL="1371600">
              <a:spcBef>
                <a:spcPts val="0"/>
              </a:spcBef>
              <a:buFont typeface="Calibri"/>
              <a:buNone/>
              <a:defRPr/>
            </a:lvl4pPr>
            <a:lvl5pPr rtl="0" indent="0" marL="1828800">
              <a:spcBef>
                <a:spcPts val="0"/>
              </a:spcBef>
              <a:buFont typeface="Calibri"/>
              <a:buNone/>
              <a:defRPr/>
            </a:lvl5pPr>
            <a:lvl6pPr rtl="0" indent="0" marL="2286000">
              <a:spcBef>
                <a:spcPts val="0"/>
              </a:spcBef>
              <a:buFont typeface="Calibri"/>
              <a:buNone/>
              <a:defRPr/>
            </a:lvl6pPr>
            <a:lvl7pPr rtl="0" indent="0" marL="2743200">
              <a:spcBef>
                <a:spcPts val="0"/>
              </a:spcBef>
              <a:buFont typeface="Calibri"/>
              <a:buNone/>
              <a:defRPr/>
            </a:lvl7pPr>
            <a:lvl8pPr rtl="0" indent="0" marL="3200400">
              <a:spcBef>
                <a:spcPts val="0"/>
              </a:spcBef>
              <a:buFont typeface="Calibri"/>
              <a:buNone/>
              <a:defRPr/>
            </a:lvl8pPr>
            <a:lvl9pPr rtl="0" indent="0" marL="3657600">
              <a:spcBef>
                <a:spcPts val="0"/>
              </a:spcBef>
              <a:buFont typeface="Calibri"/>
              <a:buNone/>
              <a:defRPr/>
            </a:lvl9pPr>
          </a:lstStyle>
          <a:p/>
        </p:txBody>
      </p:sp>
      <p:sp>
        <p:nvSpPr>
          <p:cNvPr id="61" name="Shape 61"/>
          <p:cNvSpPr txBox="1"/>
          <p:nvPr>
            <p:ph idx="10" type="dt"/>
          </p:nvPr>
        </p:nvSpPr>
        <p:spPr>
          <a:xfrm>
            <a:off y="6356350" x="838200"/>
            <a:ext cy="365125" cx="2743199"/>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62" name="Shape 62"/>
          <p:cNvSpPr txBox="1"/>
          <p:nvPr>
            <p:ph idx="11" type="ftr"/>
          </p:nvPr>
        </p:nvSpPr>
        <p:spPr>
          <a:xfrm>
            <a:off y="6356350" x="4038600"/>
            <a:ext cy="365125" cx="41148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63" name="Shape 63"/>
          <p:cNvSpPr txBox="1"/>
          <p:nvPr>
            <p:ph idx="12" type="sldNum"/>
          </p:nvPr>
        </p:nvSpPr>
        <p:spPr>
          <a:xfrm>
            <a:off y="6356350" x="8610600"/>
            <a:ext cy="365125" cx="27431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64" name="Shape 64"/>
        <p:cNvGrpSpPr/>
        <p:nvPr/>
      </p:nvGrpSpPr>
      <p:grpSpPr>
        <a:xfrm>
          <a:off y="0" x="0"/>
          <a:ext cy="0" cx="0"/>
          <a:chOff y="0" x="0"/>
          <a:chExt cy="0" cx="0"/>
        </a:xfrm>
      </p:grpSpPr>
      <p:sp>
        <p:nvSpPr>
          <p:cNvPr id="65" name="Shape 65"/>
          <p:cNvSpPr txBox="1"/>
          <p:nvPr>
            <p:ph type="title"/>
          </p:nvPr>
        </p:nvSpPr>
        <p:spPr>
          <a:xfrm>
            <a:off y="457200" x="839787"/>
            <a:ext cy="1600199" cx="3932237"/>
          </a:xfrm>
          <a:prstGeom prst="rect">
            <a:avLst/>
          </a:prstGeom>
          <a:noFill/>
          <a:ln>
            <a:noFill/>
          </a:ln>
        </p:spPr>
        <p:txBody>
          <a:bodyPr bIns="91425" rIns="91425" lIns="91425" tIns="91425" anchor="b"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66" name="Shape 66"/>
          <p:cNvSpPr/>
          <p:nvPr>
            <p:ph idx="2" type="pic"/>
          </p:nvPr>
        </p:nvSpPr>
        <p:spPr>
          <a:xfrm>
            <a:off y="987425" x="5183187"/>
            <a:ext cy="4873624" cx="6172199"/>
          </a:xfrm>
          <a:prstGeom prst="rect">
            <a:avLst/>
          </a:prstGeom>
          <a:noFill/>
          <a:ln>
            <a:noFill/>
          </a:ln>
        </p:spPr>
      </p:sp>
      <p:sp>
        <p:nvSpPr>
          <p:cNvPr id="67" name="Shape 67"/>
          <p:cNvSpPr txBox="1"/>
          <p:nvPr>
            <p:ph idx="1" type="body"/>
          </p:nvPr>
        </p:nvSpPr>
        <p:spPr>
          <a:xfrm>
            <a:off y="2057400" x="839787"/>
            <a:ext cy="3811588" cx="3932237"/>
          </a:xfrm>
          <a:prstGeom prst="rect">
            <a:avLst/>
          </a:prstGeom>
          <a:noFill/>
          <a:ln>
            <a:noFill/>
          </a:ln>
        </p:spPr>
        <p:txBody>
          <a:bodyPr bIns="91425" rIns="91425" lIns="91425" tIns="91425" anchor="t" anchorCtr="0"/>
          <a:lstStyle>
            <a:lvl1pPr rtl="0" indent="0" marL="0">
              <a:spcBef>
                <a:spcPts val="0"/>
              </a:spcBef>
              <a:buFont typeface="Calibri"/>
              <a:buNone/>
              <a:defRPr/>
            </a:lvl1pPr>
            <a:lvl2pPr rtl="0" indent="0" marL="457200">
              <a:spcBef>
                <a:spcPts val="0"/>
              </a:spcBef>
              <a:buFont typeface="Calibri"/>
              <a:buNone/>
              <a:defRPr/>
            </a:lvl2pPr>
            <a:lvl3pPr rtl="0" indent="0" marL="914400">
              <a:spcBef>
                <a:spcPts val="0"/>
              </a:spcBef>
              <a:buFont typeface="Calibri"/>
              <a:buNone/>
              <a:defRPr/>
            </a:lvl3pPr>
            <a:lvl4pPr rtl="0" indent="0" marL="1371600">
              <a:spcBef>
                <a:spcPts val="0"/>
              </a:spcBef>
              <a:buFont typeface="Calibri"/>
              <a:buNone/>
              <a:defRPr/>
            </a:lvl4pPr>
            <a:lvl5pPr rtl="0" indent="0" marL="1828800">
              <a:spcBef>
                <a:spcPts val="0"/>
              </a:spcBef>
              <a:buFont typeface="Calibri"/>
              <a:buNone/>
              <a:defRPr/>
            </a:lvl5pPr>
            <a:lvl6pPr rtl="0" indent="0" marL="2286000">
              <a:spcBef>
                <a:spcPts val="0"/>
              </a:spcBef>
              <a:buFont typeface="Calibri"/>
              <a:buNone/>
              <a:defRPr/>
            </a:lvl6pPr>
            <a:lvl7pPr rtl="0" indent="0" marL="2743200">
              <a:spcBef>
                <a:spcPts val="0"/>
              </a:spcBef>
              <a:buFont typeface="Calibri"/>
              <a:buNone/>
              <a:defRPr/>
            </a:lvl7pPr>
            <a:lvl8pPr rtl="0" indent="0" marL="3200400">
              <a:spcBef>
                <a:spcPts val="0"/>
              </a:spcBef>
              <a:buFont typeface="Calibri"/>
              <a:buNone/>
              <a:defRPr/>
            </a:lvl8pPr>
            <a:lvl9pPr rtl="0" indent="0" marL="3657600">
              <a:spcBef>
                <a:spcPts val="0"/>
              </a:spcBef>
              <a:buFont typeface="Calibri"/>
              <a:buNone/>
              <a:defRPr/>
            </a:lvl9pPr>
          </a:lstStyle>
          <a:p/>
        </p:txBody>
      </p:sp>
      <p:sp>
        <p:nvSpPr>
          <p:cNvPr id="68" name="Shape 68"/>
          <p:cNvSpPr txBox="1"/>
          <p:nvPr>
            <p:ph idx="10" type="dt"/>
          </p:nvPr>
        </p:nvSpPr>
        <p:spPr>
          <a:xfrm>
            <a:off y="6356350" x="838200"/>
            <a:ext cy="365125" cx="2743199"/>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69" name="Shape 69"/>
          <p:cNvSpPr txBox="1"/>
          <p:nvPr>
            <p:ph idx="11" type="ftr"/>
          </p:nvPr>
        </p:nvSpPr>
        <p:spPr>
          <a:xfrm>
            <a:off y="6356350" x="4038600"/>
            <a:ext cy="365125" cx="41148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70" name="Shape 70"/>
          <p:cNvSpPr txBox="1"/>
          <p:nvPr>
            <p:ph idx="12" type="sldNum"/>
          </p:nvPr>
        </p:nvSpPr>
        <p:spPr>
          <a:xfrm>
            <a:off y="6356350" x="8610600"/>
            <a:ext cy="365125" cx="27431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Masters/_rels/slideMaster1.xml.rels><?xml version="1.0" encoding="UTF-8" standalone="yes"?><Relationships xmlns="http://schemas.openxmlformats.org/package/2006/relationships"><Relationship Target="../theme/theme3.xml" Type="http://schemas.openxmlformats.org/officeDocument/2006/relationships/theme" Id="rId12"/><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10.xml" Type="http://schemas.openxmlformats.org/officeDocument/2006/relationships/slideLayout" Id="rId10"/><Relationship Target="../slideLayouts/slideLayout4.xml" Type="http://schemas.openxmlformats.org/officeDocument/2006/relationships/slideLayout" Id="rId4"/><Relationship Target="../slideLayouts/slideLayout11.xml" Type="http://schemas.openxmlformats.org/officeDocument/2006/relationships/slideLayout" Id="rId11"/><Relationship Target="../slideLayouts/slideLayout3.xml" Type="http://schemas.openxmlformats.org/officeDocument/2006/relationships/slideLayout" Id="rId3"/><Relationship Target="../slideLayouts/slideLayout9.xml" Type="http://schemas.openxmlformats.org/officeDocument/2006/relationships/slideLayout" Id="rId9"/><Relationship Target="../slideLayouts/slideLayout6.xml" Type="http://schemas.openxmlformats.org/officeDocument/2006/relationships/slideLayout" Id="rId6"/><Relationship Target="../slideLayouts/slideLayout5.xml" Type="http://schemas.openxmlformats.org/officeDocument/2006/relationships/slideLayout" Id="rId5"/><Relationship Target="../slideLayouts/slideLayout8.xml" Type="http://schemas.openxmlformats.org/officeDocument/2006/relationships/slideLayout" Id="rId8"/><Relationship Target="../slideLayouts/slideLayout7.xml" Type="http://schemas.openxmlformats.org/officeDocument/2006/relationships/slideLayout"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8" name="Shape 8"/>
        <p:cNvGrpSpPr/>
        <p:nvPr/>
      </p:nvGrpSpPr>
      <p:grpSpPr>
        <a:xfrm>
          <a:off y="0" x="0"/>
          <a:ext cy="0" cx="0"/>
          <a:chOff y="0" x="0"/>
          <a:chExt cy="0" cx="0"/>
        </a:xfrm>
      </p:grpSpPr>
      <p:sp>
        <p:nvSpPr>
          <p:cNvPr id="9" name="Shape 9"/>
          <p:cNvSpPr txBox="1"/>
          <p:nvPr>
            <p:ph type="title"/>
          </p:nvPr>
        </p:nvSpPr>
        <p:spPr>
          <a:xfrm>
            <a:off y="365125" x="838200"/>
            <a:ext cy="1325562" cx="10515599"/>
          </a:xfrm>
          <a:prstGeom prst="rect">
            <a:avLst/>
          </a:prstGeom>
          <a:noFill/>
          <a:ln>
            <a:noFill/>
          </a:ln>
        </p:spPr>
        <p:txBody>
          <a:bodyPr bIns="91425" rIns="91425" lIns="91425" tIns="91425" anchor="ctr" anchorCtr="0"/>
          <a:lstStyle>
            <a:lvl1pPr algn="l" rtl="0" marR="0" indent="0" marL="0">
              <a:lnSpc>
                <a:spcPct val="90000"/>
              </a:lnSpc>
              <a:spcBef>
                <a:spcPts val="0"/>
              </a:spcBef>
              <a:buClr>
                <a:schemeClr val="dk1"/>
              </a:buClr>
              <a:buFont typeface="Calibri"/>
              <a:buNone/>
              <a:defRPr/>
            </a:lvl1pPr>
            <a:lvl2pPr algn="l" rtl="0" marR="0" indent="0" marL="0">
              <a:spcBef>
                <a:spcPts val="0"/>
              </a:spcBef>
              <a:defRPr/>
            </a:lvl2pPr>
            <a:lvl3pPr algn="l" rtl="0" marR="0" indent="0" marL="0">
              <a:spcBef>
                <a:spcPts val="0"/>
              </a:spcBef>
              <a:defRPr/>
            </a:lvl3pPr>
            <a:lvl4pPr algn="l" rtl="0" marR="0" indent="0" marL="0">
              <a:spcBef>
                <a:spcPts val="0"/>
              </a:spcBef>
              <a:defRPr/>
            </a:lvl4pPr>
            <a:lvl5pPr algn="l" rtl="0" marR="0" indent="0" marL="0">
              <a:spcBef>
                <a:spcPts val="0"/>
              </a:spcBef>
              <a:defRPr/>
            </a:lvl5pPr>
            <a:lvl6pPr algn="l" rtl="0" marR="0" indent="0" marL="0">
              <a:spcBef>
                <a:spcPts val="0"/>
              </a:spcBef>
              <a:defRPr/>
            </a:lvl6pPr>
            <a:lvl7pPr algn="l" rtl="0" marR="0" indent="0" marL="0">
              <a:spcBef>
                <a:spcPts val="0"/>
              </a:spcBef>
              <a:defRPr/>
            </a:lvl7pPr>
            <a:lvl8pPr algn="l" rtl="0" marR="0" indent="0" marL="0">
              <a:spcBef>
                <a:spcPts val="0"/>
              </a:spcBef>
              <a:defRPr/>
            </a:lvl8pPr>
            <a:lvl9pPr algn="l" rtl="0" marR="0" indent="0" marL="0">
              <a:spcBef>
                <a:spcPts val="0"/>
              </a:spcBef>
              <a:defRPr/>
            </a:lvl9pPr>
          </a:lstStyle>
          <a:p/>
        </p:txBody>
      </p:sp>
      <p:sp>
        <p:nvSpPr>
          <p:cNvPr id="10" name="Shape 10"/>
          <p:cNvSpPr txBox="1"/>
          <p:nvPr>
            <p:ph idx="1" type="body"/>
          </p:nvPr>
        </p:nvSpPr>
        <p:spPr>
          <a:xfrm>
            <a:off y="1825625" x="838200"/>
            <a:ext cy="4351338" cx="10515599"/>
          </a:xfrm>
          <a:prstGeom prst="rect">
            <a:avLst/>
          </a:prstGeom>
          <a:noFill/>
          <a:ln>
            <a:noFill/>
          </a:ln>
        </p:spPr>
        <p:txBody>
          <a:bodyPr bIns="91425" rIns="91425" lIns="91425" tIns="91425" anchor="t" anchorCtr="0"/>
          <a:lstStyle>
            <a:lvl1pPr algn="l" rtl="0" marR="0" indent="-50800" marL="228600">
              <a:lnSpc>
                <a:spcPct val="90000"/>
              </a:lnSpc>
              <a:spcBef>
                <a:spcPts val="1000"/>
              </a:spcBef>
              <a:buClr>
                <a:schemeClr val="dk1"/>
              </a:buClr>
              <a:buFont typeface="Calibri"/>
              <a:buChar char="•"/>
              <a:defRPr/>
            </a:lvl1pPr>
            <a:lvl2pPr algn="l" rtl="0" marR="0" indent="-76200" marL="685800">
              <a:lnSpc>
                <a:spcPct val="90000"/>
              </a:lnSpc>
              <a:spcBef>
                <a:spcPts val="500"/>
              </a:spcBef>
              <a:buClr>
                <a:schemeClr val="dk1"/>
              </a:buClr>
              <a:buFont typeface="Calibri"/>
              <a:buChar char="•"/>
              <a:defRPr/>
            </a:lvl2pPr>
            <a:lvl3pPr algn="l" rtl="0" marR="0" indent="-101600" marL="1143000">
              <a:lnSpc>
                <a:spcPct val="90000"/>
              </a:lnSpc>
              <a:spcBef>
                <a:spcPts val="500"/>
              </a:spcBef>
              <a:buClr>
                <a:schemeClr val="dk1"/>
              </a:buClr>
              <a:buFont typeface="Calibri"/>
              <a:buChar char="•"/>
              <a:defRPr/>
            </a:lvl3pPr>
            <a:lvl4pPr algn="l" rtl="0" marR="0" indent="-114300" marL="1600200">
              <a:lnSpc>
                <a:spcPct val="90000"/>
              </a:lnSpc>
              <a:spcBef>
                <a:spcPts val="500"/>
              </a:spcBef>
              <a:buClr>
                <a:schemeClr val="dk1"/>
              </a:buClr>
              <a:buFont typeface="Calibri"/>
              <a:buChar char="•"/>
              <a:defRPr/>
            </a:lvl4pPr>
            <a:lvl5pPr algn="l" rtl="0" marR="0" indent="-114300" marL="2057400">
              <a:lnSpc>
                <a:spcPct val="90000"/>
              </a:lnSpc>
              <a:spcBef>
                <a:spcPts val="500"/>
              </a:spcBef>
              <a:buClr>
                <a:schemeClr val="dk1"/>
              </a:buClr>
              <a:buFont typeface="Calibri"/>
              <a:buChar char="•"/>
              <a:defRPr/>
            </a:lvl5pPr>
            <a:lvl6pPr algn="l" rtl="0" marR="0" indent="-114300" marL="2514600">
              <a:lnSpc>
                <a:spcPct val="90000"/>
              </a:lnSpc>
              <a:spcBef>
                <a:spcPts val="500"/>
              </a:spcBef>
              <a:buClr>
                <a:schemeClr val="dk1"/>
              </a:buClr>
              <a:buFont typeface="Calibri"/>
              <a:buChar char="•"/>
              <a:defRPr/>
            </a:lvl6pPr>
            <a:lvl7pPr algn="l" rtl="0" marR="0" indent="-114300" marL="2971800">
              <a:lnSpc>
                <a:spcPct val="90000"/>
              </a:lnSpc>
              <a:spcBef>
                <a:spcPts val="500"/>
              </a:spcBef>
              <a:buClr>
                <a:schemeClr val="dk1"/>
              </a:buClr>
              <a:buFont typeface="Calibri"/>
              <a:buChar char="•"/>
              <a:defRPr/>
            </a:lvl7pPr>
            <a:lvl8pPr algn="l" rtl="0" marR="0" indent="-114300" marL="3429000">
              <a:lnSpc>
                <a:spcPct val="90000"/>
              </a:lnSpc>
              <a:spcBef>
                <a:spcPts val="500"/>
              </a:spcBef>
              <a:buClr>
                <a:schemeClr val="dk1"/>
              </a:buClr>
              <a:buFont typeface="Calibri"/>
              <a:buChar char="•"/>
              <a:defRPr/>
            </a:lvl8pPr>
            <a:lvl9pPr algn="l" rtl="0" marR="0" indent="-114300" marL="3886200">
              <a:lnSpc>
                <a:spcPct val="90000"/>
              </a:lnSpc>
              <a:spcBef>
                <a:spcPts val="500"/>
              </a:spcBef>
              <a:buClr>
                <a:schemeClr val="dk1"/>
              </a:buClr>
              <a:buFont typeface="Calibri"/>
              <a:buChar char="•"/>
              <a:defRPr/>
            </a:lvl9pPr>
          </a:lstStyle>
          <a:p/>
        </p:txBody>
      </p:sp>
      <p:sp>
        <p:nvSpPr>
          <p:cNvPr id="11" name="Shape 11"/>
          <p:cNvSpPr txBox="1"/>
          <p:nvPr>
            <p:ph idx="10" type="dt"/>
          </p:nvPr>
        </p:nvSpPr>
        <p:spPr>
          <a:xfrm>
            <a:off y="6356350" x="838200"/>
            <a:ext cy="365125" cx="2743199"/>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2" name="Shape 12"/>
          <p:cNvSpPr txBox="1"/>
          <p:nvPr>
            <p:ph idx="11" type="ftr"/>
          </p:nvPr>
        </p:nvSpPr>
        <p:spPr>
          <a:xfrm>
            <a:off y="6356350" x="4038600"/>
            <a:ext cy="365125" cx="41148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3" name="Shape 13"/>
          <p:cNvSpPr txBox="1"/>
          <p:nvPr>
            <p:ph idx="12" type="sldNum"/>
          </p:nvPr>
        </p:nvSpPr>
        <p:spPr>
          <a:xfrm>
            <a:off y="6356350" x="8610600"/>
            <a:ext cy="365125" cx="27431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sldNum="0" hdr="0"/>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xml" Type="http://schemas.openxmlformats.org/officeDocument/2006/relationships/slideLayout" Id="rId1"/><Relationship Target="../media/image00.png" Type="http://schemas.openxmlformats.org/officeDocument/2006/relationships/image" Id="rId4"/><Relationship Target="../media/image01.png" Type="http://schemas.openxmlformats.org/officeDocument/2006/relationships/image" Id="rId3"/></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4"/><Relationship Target="../media/image01.png" Type="http://schemas.openxmlformats.org/officeDocument/2006/relationships/image" Id="rId3"/></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2.xml" Type="http://schemas.openxmlformats.org/officeDocument/2006/relationships/slideLayout" Id="rId1"/></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2.xml" Type="http://schemas.openxmlformats.org/officeDocument/2006/relationships/slideLayout" Id="rId1"/></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2.xml" Type="http://schemas.openxmlformats.org/officeDocument/2006/relationships/slideLayout" Id="rId1"/></Relationships>
</file>

<file path=ppt/slides/_rels/slide14.xml.rels><?xml version="1.0" encoding="UTF-8" standalone="yes"?><Relationships xmlns="http://schemas.openxmlformats.org/package/2006/relationships"><Relationship Target="../notesSlides/notesSlide14.xml" Type="http://schemas.openxmlformats.org/officeDocument/2006/relationships/notesSlide" Id="rId2"/><Relationship Target="../slideLayouts/slideLayout2.xml" Type="http://schemas.openxmlformats.org/officeDocument/2006/relationships/slideLayout" Id="rId1"/></Relationships>
</file>

<file path=ppt/slides/_rels/slide15.xml.rels><?xml version="1.0" encoding="UTF-8" standalone="yes"?><Relationships xmlns="http://schemas.openxmlformats.org/package/2006/relationships"><Relationship Target="../notesSlides/notesSlide15.xml" Type="http://schemas.openxmlformats.org/officeDocument/2006/relationships/notesSlide" Id="rId2"/><Relationship Target="../slideLayouts/slideLayout2.xml" Type="http://schemas.openxmlformats.org/officeDocument/2006/relationships/slideLayout" Id="rId1"/></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2.xml" Type="http://schemas.openxmlformats.org/officeDocument/2006/relationships/slideLayout" Id="rId1"/></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4"/><Relationship Target="../media/image01.png" Type="http://schemas.openxmlformats.org/officeDocument/2006/relationships/image" Id="rId3"/></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4"/><Relationship Target="../media/image01.png" Type="http://schemas.openxmlformats.org/officeDocument/2006/relationships/image" Id="rId3"/></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4"/><Relationship Target="../media/image01.png" Type="http://schemas.openxmlformats.org/officeDocument/2006/relationships/image" Id="rId3"/></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4"/><Relationship Target="../media/image01.png" Type="http://schemas.openxmlformats.org/officeDocument/2006/relationships/image" Id="rId3"/></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2.xml" Type="http://schemas.openxmlformats.org/officeDocument/2006/relationships/slideLayout" Id="rId1"/></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2.xml" Type="http://schemas.openxmlformats.org/officeDocument/2006/relationships/slideLayout" Id="rId1"/></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2.xml" Type="http://schemas.openxmlformats.org/officeDocument/2006/relationships/slideLayout" Id="rId1"/></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3" name="Shape 83"/>
        <p:cNvGrpSpPr/>
        <p:nvPr/>
      </p:nvGrpSpPr>
      <p:grpSpPr>
        <a:xfrm>
          <a:off y="0" x="0"/>
          <a:ext cy="0" cx="0"/>
          <a:chOff y="0" x="0"/>
          <a:chExt cy="0" cx="0"/>
        </a:xfrm>
      </p:grpSpPr>
      <p:sp>
        <p:nvSpPr>
          <p:cNvPr id="84" name="Shape 84"/>
          <p:cNvSpPr txBox="1"/>
          <p:nvPr>
            <p:ph type="ctrTitle"/>
          </p:nvPr>
        </p:nvSpPr>
        <p:spPr>
          <a:xfrm>
            <a:off y="2943161" x="162052"/>
            <a:ext cy="2387600" cx="12029947"/>
          </a:xfrm>
          <a:prstGeom prst="rect">
            <a:avLst/>
          </a:prstGeom>
          <a:noFill/>
          <a:ln>
            <a:noFill/>
          </a:ln>
        </p:spPr>
        <p:txBody>
          <a:bodyPr bIns="45700" rIns="91425" lIns="91425" tIns="45700" anchor="b" anchorCtr="0">
            <a:noAutofit/>
          </a:bodyPr>
          <a:lstStyle/>
          <a:p>
            <a:pPr algn="ctr" rtl="0" lvl="0" marR="0" indent="0" marL="0">
              <a:lnSpc>
                <a:spcPct val="90000"/>
              </a:lnSpc>
              <a:spcBef>
                <a:spcPts val="0"/>
              </a:spcBef>
              <a:buClr>
                <a:schemeClr val="dk1"/>
              </a:buClr>
              <a:buSzPct val="25000"/>
              <a:buFont typeface="Calibri"/>
              <a:buNone/>
            </a:pPr>
            <a:br>
              <a:rPr strike="noStrike" u="none" b="1" cap="none" baseline="0" sz="5400" lang="en-GB" i="0">
                <a:solidFill>
                  <a:schemeClr val="dk1"/>
                </a:solidFill>
                <a:latin typeface="Calibri"/>
                <a:ea typeface="Calibri"/>
                <a:cs typeface="Calibri"/>
                <a:sym typeface="Calibri"/>
              </a:rPr>
            </a:br>
            <a:br>
              <a:rPr strike="noStrike" u="none" b="1" cap="none" baseline="0" sz="5400" lang="en-GB" i="0">
                <a:solidFill>
                  <a:schemeClr val="dk1"/>
                </a:solidFill>
                <a:latin typeface="Calibri"/>
                <a:ea typeface="Calibri"/>
                <a:cs typeface="Calibri"/>
                <a:sym typeface="Calibri"/>
              </a:rPr>
            </a:br>
            <a:br>
              <a:rPr strike="noStrike" u="none" b="1" cap="none" baseline="0" sz="5400" lang="en-GB" i="0">
                <a:solidFill>
                  <a:schemeClr val="dk1"/>
                </a:solidFill>
                <a:latin typeface="Calibri"/>
                <a:ea typeface="Calibri"/>
                <a:cs typeface="Calibri"/>
                <a:sym typeface="Calibri"/>
              </a:rPr>
            </a:br>
            <a:r>
              <a:rPr strike="noStrike" u="none" b="1" cap="none" baseline="0" sz="2450" lang="en-GB" i="0">
                <a:solidFill>
                  <a:schemeClr val="dk1"/>
                </a:solidFill>
                <a:latin typeface="Calibri"/>
                <a:ea typeface="Calibri"/>
                <a:cs typeface="Calibri"/>
                <a:sym typeface="Calibri"/>
              </a:rPr>
              <a:t>18</a:t>
            </a:r>
            <a:r>
              <a:rPr strike="noStrike" u="none" b="1" cap="none" baseline="30000" sz="2450" lang="en-GB" i="0">
                <a:solidFill>
                  <a:schemeClr val="dk1"/>
                </a:solidFill>
                <a:latin typeface="Calibri"/>
                <a:ea typeface="Calibri"/>
                <a:cs typeface="Calibri"/>
                <a:sym typeface="Calibri"/>
              </a:rPr>
              <a:t>th</a:t>
            </a:r>
            <a:r>
              <a:rPr strike="noStrike" u="none" b="1" cap="none" baseline="0" sz="2450" lang="en-GB" i="0">
                <a:solidFill>
                  <a:schemeClr val="dk1"/>
                </a:solidFill>
                <a:latin typeface="Calibri"/>
                <a:ea typeface="Calibri"/>
                <a:cs typeface="Calibri"/>
                <a:sym typeface="Calibri"/>
              </a:rPr>
              <a:t> September</a:t>
            </a:r>
            <a:br>
              <a:rPr strike="noStrike" u="none" b="1" cap="none" baseline="0" sz="2450" lang="en-GB" i="0">
                <a:solidFill>
                  <a:schemeClr val="dk1"/>
                </a:solidFill>
                <a:latin typeface="Calibri"/>
                <a:ea typeface="Calibri"/>
                <a:cs typeface="Calibri"/>
                <a:sym typeface="Calibri"/>
              </a:rPr>
            </a:br>
            <a:r>
              <a:rPr strike="noStrike" u="none" b="1" cap="none" baseline="0" sz="2450" lang="en-GB" i="0">
                <a:solidFill>
                  <a:schemeClr val="dk1"/>
                </a:solidFill>
                <a:latin typeface="Calibri"/>
                <a:ea typeface="Calibri"/>
                <a:cs typeface="Calibri"/>
                <a:sym typeface="Calibri"/>
              </a:rPr>
              <a:t>4</a:t>
            </a:r>
            <a:r>
              <a:rPr strike="noStrike" u="none" b="1" cap="none" baseline="30000" sz="2450" lang="en-GB" i="0">
                <a:solidFill>
                  <a:schemeClr val="dk1"/>
                </a:solidFill>
                <a:latin typeface="Calibri"/>
                <a:ea typeface="Calibri"/>
                <a:cs typeface="Calibri"/>
                <a:sym typeface="Calibri"/>
              </a:rPr>
              <a:t>th</a:t>
            </a:r>
            <a:r>
              <a:rPr strike="noStrike" u="none" b="1" cap="none" baseline="0" sz="2450" lang="en-GB" i="0">
                <a:solidFill>
                  <a:schemeClr val="dk1"/>
                </a:solidFill>
                <a:latin typeface="Calibri"/>
                <a:ea typeface="Calibri"/>
                <a:cs typeface="Calibri"/>
                <a:sym typeface="Calibri"/>
              </a:rPr>
              <a:t> Transnational Meeting </a:t>
            </a:r>
            <a:br>
              <a:rPr strike="noStrike" u="none" b="1" cap="none" baseline="0" sz="2450" lang="en-GB" i="0">
                <a:solidFill>
                  <a:schemeClr val="dk1"/>
                </a:solidFill>
                <a:latin typeface="Calibri"/>
                <a:ea typeface="Calibri"/>
                <a:cs typeface="Calibri"/>
                <a:sym typeface="Calibri"/>
              </a:rPr>
            </a:br>
            <a:r>
              <a:rPr strike="noStrike" u="none" b="1" cap="none" baseline="0" sz="2450" lang="en-GB" i="0">
                <a:solidFill>
                  <a:schemeClr val="dk1"/>
                </a:solidFill>
                <a:latin typeface="Calibri"/>
                <a:ea typeface="Calibri"/>
                <a:cs typeface="Calibri"/>
                <a:sym typeface="Calibri"/>
              </a:rPr>
              <a:t>Sweden</a:t>
            </a:r>
            <a:br>
              <a:rPr strike="noStrike" u="none" b="1" cap="none" baseline="0" sz="2450" lang="en-GB" i="0">
                <a:solidFill>
                  <a:schemeClr val="dk1"/>
                </a:solidFill>
                <a:latin typeface="Calibri"/>
                <a:ea typeface="Calibri"/>
                <a:cs typeface="Calibri"/>
                <a:sym typeface="Calibri"/>
              </a:rPr>
            </a:br>
            <a:r>
              <a:rPr strike="noStrike" u="none" b="1" cap="none" baseline="0" sz="4400" lang="en-GB" i="0">
                <a:solidFill>
                  <a:schemeClr val="dk1"/>
                </a:solidFill>
                <a:latin typeface="Calibri"/>
                <a:ea typeface="Calibri"/>
                <a:cs typeface="Calibri"/>
                <a:sym typeface="Calibri"/>
              </a:rPr>
              <a:t>WP 7  </a:t>
            </a:r>
            <a:r>
              <a:rPr strike="noStrike" u="none" b="1" cap="none" baseline="0" sz="5400" lang="en-GB" i="0">
                <a:solidFill>
                  <a:schemeClr val="dk1"/>
                </a:solidFill>
                <a:latin typeface="Calibri"/>
                <a:ea typeface="Calibri"/>
                <a:cs typeface="Calibri"/>
                <a:sym typeface="Calibri"/>
              </a:rPr>
              <a:t>Dissemination and exploitation</a:t>
            </a:r>
            <a:br>
              <a:rPr strike="noStrike" u="none" b="0" cap="none" baseline="0" sz="5400" lang="en-GB" i="0">
                <a:solidFill>
                  <a:schemeClr val="dk1"/>
                </a:solidFill>
                <a:latin typeface="Calibri"/>
                <a:ea typeface="Calibri"/>
                <a:cs typeface="Calibri"/>
                <a:sym typeface="Calibri"/>
              </a:rPr>
            </a:br>
          </a:p>
        </p:txBody>
      </p:sp>
      <p:sp>
        <p:nvSpPr>
          <p:cNvPr id="85" name="Shape 85"/>
          <p:cNvSpPr txBox="1"/>
          <p:nvPr>
            <p:ph idx="1" type="subTitle"/>
          </p:nvPr>
        </p:nvSpPr>
        <p:spPr>
          <a:xfrm>
            <a:off y="4137135" x="1595716"/>
            <a:ext cy="3213299" cx="10189800"/>
          </a:xfrm>
          <a:prstGeom prst="rect">
            <a:avLst/>
          </a:prstGeom>
          <a:noFill/>
          <a:ln>
            <a:noFill/>
          </a:ln>
        </p:spPr>
        <p:txBody>
          <a:bodyPr bIns="45700" rIns="91425" lIns="91425" tIns="45700" anchor="t" anchorCtr="0">
            <a:noAutofit/>
          </a:bodyPr>
          <a:lstStyle/>
          <a:p>
            <a:pPr algn="ctr" rtl="0" lvl="0" marR="0" indent="0" marL="0">
              <a:lnSpc>
                <a:spcPct val="90000"/>
              </a:lnSpc>
              <a:spcBef>
                <a:spcPts val="0"/>
              </a:spcBef>
              <a:buClr>
                <a:schemeClr val="dk1"/>
              </a:buClr>
              <a:buFont typeface="Calibri"/>
              <a:buNone/>
            </a:pPr>
            <a:r>
              <a:t/>
            </a:r>
            <a:endParaRPr strike="noStrike" u="none" b="0" cap="none" baseline="0" sz="2400" i="0">
              <a:solidFill>
                <a:schemeClr val="dk1"/>
              </a:solidFill>
              <a:latin typeface="Calibri"/>
              <a:ea typeface="Calibri"/>
              <a:cs typeface="Calibri"/>
              <a:sym typeface="Calibri"/>
            </a:endParaRPr>
          </a:p>
          <a:p>
            <a:pPr algn="ctr" rtl="0" lvl="0" marR="0" indent="0" marL="0">
              <a:lnSpc>
                <a:spcPct val="90000"/>
              </a:lnSpc>
              <a:spcBef>
                <a:spcPts val="1000"/>
              </a:spcBef>
              <a:buClr>
                <a:schemeClr val="dk1"/>
              </a:buClr>
              <a:buFont typeface="Calibri"/>
              <a:buNone/>
            </a:pPr>
            <a:r>
              <a:t/>
            </a:r>
            <a:endParaRPr strike="noStrike" u="none" b="0" cap="none" baseline="0" sz="2400" i="0">
              <a:solidFill>
                <a:schemeClr val="dk1"/>
              </a:solidFill>
              <a:latin typeface="Calibri"/>
              <a:ea typeface="Calibri"/>
              <a:cs typeface="Calibri"/>
              <a:sym typeface="Calibri"/>
            </a:endParaRPr>
          </a:p>
        </p:txBody>
      </p:sp>
      <p:graphicFrame>
        <p:nvGraphicFramePr>
          <p:cNvPr id="86" name="Shape 86"/>
          <p:cNvGraphicFramePr/>
          <p:nvPr/>
        </p:nvGraphicFramePr>
        <p:xfrm>
          <a:off y="4700016" x="713231"/>
          <a:ext cy="3000000" cx="3000000"/>
        </p:xfrm>
        <a:graphic>
          <a:graphicData uri="http://schemas.openxmlformats.org/drawingml/2006/table">
            <a:tbl>
              <a:tblPr>
                <a:noFill/>
                <a:tableStyleId>{C366DF22-308E-480B-A687-FE8B71ABD969}</a:tableStyleId>
              </a:tblPr>
              <a:tblGrid>
                <a:gridCol w="1774425"/>
                <a:gridCol w="955550"/>
                <a:gridCol w="1739100"/>
                <a:gridCol w="997675"/>
                <a:gridCol w="2564700"/>
                <a:gridCol w="2969250"/>
              </a:tblGrid>
              <a:tr h="1590100">
                <a:tc>
                  <a:txBody>
                    <a:bodyPr>
                      <a:noAutofit/>
                    </a:bodyPr>
                    <a:lstStyle/>
                    <a:p>
                      <a:pPr algn="ctr" rtl="0" lvl="0" marR="0" indent="-5080" marL="5080">
                        <a:spcBef>
                          <a:spcPts val="0"/>
                        </a:spcBef>
                        <a:spcAft>
                          <a:spcPts val="0"/>
                        </a:spcAft>
                        <a:buSzPct val="25000"/>
                        <a:buNone/>
                      </a:pPr>
                      <a:r>
                        <a:rPr strike="noStrike" u="none" b="0" cap="none" baseline="0" sz="2400" lang="en-GB">
                          <a:solidFill>
                            <a:schemeClr val="accent2"/>
                          </a:solidFill>
                        </a:rPr>
                        <a:t>Start</a:t>
                      </a:r>
                    </a:p>
                    <a:p>
                      <a:pPr algn="ctr" rtl="0" lvl="0" marR="0" indent="-5080" marL="5080">
                        <a:spcBef>
                          <a:spcPts val="0"/>
                        </a:spcBef>
                        <a:spcAft>
                          <a:spcPts val="0"/>
                        </a:spcAft>
                        <a:buSzPct val="25000"/>
                        <a:buNone/>
                      </a:pPr>
                      <a:r>
                        <a:rPr strike="noStrike" u="none" b="0" cap="none" baseline="0" sz="2400" lang="en-GB">
                          <a:solidFill>
                            <a:schemeClr val="accent2"/>
                          </a:solidFill>
                        </a:rPr>
                        <a:t>Month number</a:t>
                      </a:r>
                    </a:p>
                  </a:txBody>
                  <a:tcPr marR="0" marB="0" marT="0" anchor="ctr" marL="0"/>
                </a:tc>
                <a:tc>
                  <a:txBody>
                    <a:bodyPr>
                      <a:noAutofit/>
                    </a:bodyPr>
                    <a:lstStyle/>
                    <a:p>
                      <a:pPr algn="ctr" rtl="0" lvl="0" marR="0" indent="0" marL="0">
                        <a:spcBef>
                          <a:spcPts val="0"/>
                        </a:spcBef>
                        <a:spcAft>
                          <a:spcPts val="0"/>
                        </a:spcAft>
                        <a:buSzPct val="25000"/>
                        <a:buNone/>
                      </a:pPr>
                      <a:r>
                        <a:rPr strike="noStrike" u="none" b="0" cap="none" baseline="0" sz="2400" lang="en-GB">
                          <a:solidFill>
                            <a:schemeClr val="accent2"/>
                          </a:solidFill>
                        </a:rPr>
                        <a:t>12</a:t>
                      </a:r>
                    </a:p>
                  </a:txBody>
                  <a:tcPr marR="0" marB="0" marT="0" anchor="ctr" marL="0"/>
                </a:tc>
                <a:tc>
                  <a:txBody>
                    <a:bodyPr>
                      <a:noAutofit/>
                    </a:bodyPr>
                    <a:lstStyle/>
                    <a:p>
                      <a:pPr algn="ctr" rtl="0" lvl="0" marR="0" indent="0" marL="0">
                        <a:spcBef>
                          <a:spcPts val="0"/>
                        </a:spcBef>
                        <a:spcAft>
                          <a:spcPts val="0"/>
                        </a:spcAft>
                        <a:buSzPct val="25000"/>
                        <a:buNone/>
                      </a:pPr>
                      <a:r>
                        <a:rPr strike="noStrike" u="none" b="0" cap="none" baseline="0" sz="2400" lang="en-GB">
                          <a:solidFill>
                            <a:schemeClr val="accent2"/>
                          </a:solidFill>
                        </a:rPr>
                        <a:t>End</a:t>
                      </a:r>
                    </a:p>
                    <a:p>
                      <a:pPr algn="ctr" rtl="0" lvl="0" marR="0" indent="0" marL="0">
                        <a:spcBef>
                          <a:spcPts val="0"/>
                        </a:spcBef>
                        <a:spcAft>
                          <a:spcPts val="0"/>
                        </a:spcAft>
                        <a:buSzPct val="25000"/>
                        <a:buNone/>
                      </a:pPr>
                      <a:r>
                        <a:rPr strike="noStrike" u="none" b="0" cap="none" baseline="0" sz="2400" lang="en-GB">
                          <a:solidFill>
                            <a:schemeClr val="accent2"/>
                          </a:solidFill>
                        </a:rPr>
                        <a:t>Month number</a:t>
                      </a:r>
                    </a:p>
                  </a:txBody>
                  <a:tcPr marR="0" marB="0" marT="0" anchor="ctr" marL="0"/>
                </a:tc>
                <a:tc>
                  <a:txBody>
                    <a:bodyPr>
                      <a:noAutofit/>
                    </a:bodyPr>
                    <a:lstStyle/>
                    <a:p>
                      <a:pPr algn="ctr" rtl="0" lvl="0" marR="0" indent="0" marL="0">
                        <a:spcBef>
                          <a:spcPts val="0"/>
                        </a:spcBef>
                        <a:spcAft>
                          <a:spcPts val="0"/>
                        </a:spcAft>
                        <a:buSzPct val="25000"/>
                        <a:buNone/>
                      </a:pPr>
                      <a:r>
                        <a:rPr strike="noStrike" u="none" b="0" cap="none" baseline="0" sz="2400" lang="en-GB">
                          <a:solidFill>
                            <a:schemeClr val="accent2"/>
                          </a:solidFill>
                        </a:rPr>
                        <a:t> </a:t>
                      </a:r>
                    </a:p>
                    <a:p>
                      <a:pPr algn="ctr" rtl="0" lvl="0" marR="0" indent="0" marL="0">
                        <a:spcBef>
                          <a:spcPts val="0"/>
                        </a:spcBef>
                        <a:spcAft>
                          <a:spcPts val="0"/>
                        </a:spcAft>
                        <a:buSzPct val="25000"/>
                        <a:buNone/>
                      </a:pPr>
                      <a:r>
                        <a:rPr strike="noStrike" u="none" b="0" cap="none" baseline="0" sz="2400" lang="en-GB">
                          <a:solidFill>
                            <a:schemeClr val="accent2"/>
                          </a:solidFill>
                        </a:rPr>
                        <a:t>36</a:t>
                      </a:r>
                    </a:p>
                  </a:txBody>
                  <a:tcPr marR="0" marB="0" marT="0" anchor="ctr" marL="0"/>
                </a:tc>
                <a:tc>
                  <a:txBody>
                    <a:bodyPr>
                      <a:noAutofit/>
                    </a:bodyPr>
                    <a:lstStyle/>
                    <a:p>
                      <a:pPr algn="ctr" rtl="0" lvl="0" marR="0" indent="0" marL="0">
                        <a:spcBef>
                          <a:spcPts val="0"/>
                        </a:spcBef>
                        <a:spcAft>
                          <a:spcPts val="0"/>
                        </a:spcAft>
                        <a:buSzPct val="25000"/>
                        <a:buNone/>
                      </a:pPr>
                      <a:r>
                        <a:rPr strike="noStrike" u="none" b="0" cap="none" baseline="0" sz="2400" lang="en-GB">
                          <a:solidFill>
                            <a:schemeClr val="accent2"/>
                          </a:solidFill>
                        </a:rPr>
                        <a:t>Duration</a:t>
                      </a:r>
                    </a:p>
                    <a:p>
                      <a:pPr algn="ctr" rtl="0" lvl="0" marR="0" indent="0" marL="0">
                        <a:spcBef>
                          <a:spcPts val="0"/>
                        </a:spcBef>
                        <a:spcAft>
                          <a:spcPts val="0"/>
                        </a:spcAft>
                        <a:buSzPct val="25000"/>
                        <a:buNone/>
                      </a:pPr>
                      <a:r>
                        <a:rPr strike="noStrike" u="none" b="0" cap="none" baseline="0" sz="2400" lang="en-GB">
                          <a:solidFill>
                            <a:schemeClr val="accent2"/>
                          </a:solidFill>
                        </a:rPr>
                        <a:t>in number of months</a:t>
                      </a:r>
                    </a:p>
                  </a:txBody>
                  <a:tcPr marR="0" marB="0" marT="0" anchor="ctr" marL="0"/>
                </a:tc>
                <a:tc>
                  <a:txBody>
                    <a:bodyPr>
                      <a:noAutofit/>
                    </a:bodyPr>
                    <a:lstStyle/>
                    <a:p>
                      <a:pPr algn="ctr" rtl="0" lvl="0" marR="0" indent="0" marL="0">
                        <a:spcBef>
                          <a:spcPts val="0"/>
                        </a:spcBef>
                        <a:spcAft>
                          <a:spcPts val="0"/>
                        </a:spcAft>
                        <a:buSzPct val="25000"/>
                        <a:buNone/>
                      </a:pPr>
                      <a:r>
                        <a:rPr strike="noStrike" u="none" b="0" cap="none" baseline="0" sz="2800" lang="en-GB">
                          <a:solidFill>
                            <a:schemeClr val="accent2"/>
                          </a:solidFill>
                        </a:rPr>
                        <a:t>24</a:t>
                      </a:r>
                    </a:p>
                  </a:txBody>
                  <a:tcPr marR="0" marB="0" marT="0" anchor="ctr" marL="0"/>
                </a:tc>
              </a:tr>
            </a:tbl>
          </a:graphicData>
        </a:graphic>
      </p:graphicFrame>
      <p:pic>
        <p:nvPicPr>
          <p:cNvPr id="87" name="Shape 87"/>
          <p:cNvPicPr preferRelativeResize="0"/>
          <p:nvPr/>
        </p:nvPicPr>
        <p:blipFill rotWithShape="1">
          <a:blip r:embed="rId3">
            <a:alphaModFix/>
          </a:blip>
          <a:srcRect t="0" b="0" r="0" l="0"/>
          <a:stretch/>
        </p:blipFill>
        <p:spPr>
          <a:xfrm>
            <a:off y="741775" x="10109200"/>
            <a:ext cy="1189990" cx="2082800"/>
          </a:xfrm>
          <a:prstGeom prst="rect">
            <a:avLst/>
          </a:prstGeom>
          <a:noFill/>
          <a:ln>
            <a:noFill/>
          </a:ln>
        </p:spPr>
      </p:pic>
      <p:pic>
        <p:nvPicPr>
          <p:cNvPr id="88" name="Shape 88"/>
          <p:cNvPicPr preferRelativeResize="0"/>
          <p:nvPr/>
        </p:nvPicPr>
        <p:blipFill rotWithShape="1">
          <a:blip r:embed="rId4">
            <a:alphaModFix/>
          </a:blip>
          <a:srcRect t="0" b="3256" r="0" l="0"/>
          <a:stretch/>
        </p:blipFill>
        <p:spPr>
          <a:xfrm>
            <a:off y="923567" x="162052"/>
            <a:ext cy="784859" cx="1882140"/>
          </a:xfrm>
          <a:prstGeom prst="rect">
            <a:avLst/>
          </a:prstGeom>
          <a:noFill/>
          <a:ln>
            <a:noFill/>
          </a:ln>
        </p:spPr>
      </p:pic>
      <p:sp>
        <p:nvSpPr>
          <p:cNvPr id="89" name="Shape 89"/>
          <p:cNvSpPr/>
          <p:nvPr/>
        </p:nvSpPr>
        <p:spPr>
          <a:xfrm rot="10800000" flipH="1">
            <a:off y="5072" x="0"/>
            <a:ext cy="918494" cx="12191999"/>
          </a:xfrm>
          <a:custGeom>
            <a:pathLst>
              <a:path w="2448" extrusionOk="0" h="389">
                <a:moveTo>
                  <a:pt y="389" x="2448"/>
                </a:moveTo>
                <a:cubicBezTo>
                  <a:pt y="140" x="2448"/>
                  <a:pt y="140" x="2448"/>
                  <a:pt y="140" x="2448"/>
                </a:cubicBezTo>
                <a:cubicBezTo>
                  <a:pt y="0" x="1158"/>
                  <a:pt y="128" x="339"/>
                  <a:pt y="183" x="0"/>
                </a:cubicBezTo>
                <a:cubicBezTo>
                  <a:pt y="389" x="0"/>
                  <a:pt y="389" x="0"/>
                  <a:pt y="389" x="0"/>
                </a:cubicBezTo>
                <a:lnTo>
                  <a:pt y="389" x="2448"/>
                </a:lnTo>
                <a:close/>
              </a:path>
            </a:pathLst>
          </a:custGeom>
          <a:solidFill>
            <a:srgbClr val="00B0F0"/>
          </a:solidFill>
          <a:ln>
            <a:noFill/>
          </a:ln>
        </p:spPr>
        <p:txBody>
          <a:bodyPr bIns="45700" rIns="91425" lIns="91425" tIns="45700" anchor="t" anchorCtr="0">
            <a:noAutofit/>
          </a:bodyPr>
          <a:lstStyle/>
          <a:p>
            <a:pPr algn="l" rtl="0" lvl="0" marR="0" indent="0" marL="0">
              <a:spcBef>
                <a:spcPts val="0"/>
              </a:spcBef>
              <a:buNone/>
            </a:pPr>
            <a:r>
              <a:t/>
            </a:r>
            <a:endParaRPr strike="noStrike" u="none" b="0" cap="none" baseline="0" sz="1800" i="0">
              <a:solidFill>
                <a:schemeClr val="dk1"/>
              </a:solidFill>
              <a:latin typeface="Calibri"/>
              <a:ea typeface="Calibri"/>
              <a:cs typeface="Calibri"/>
              <a:sym typeface="Calibri"/>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3" name="Shape 153"/>
        <p:cNvGrpSpPr/>
        <p:nvPr/>
      </p:nvGrpSpPr>
      <p:grpSpPr>
        <a:xfrm>
          <a:off y="0" x="0"/>
          <a:ext cy="0" cx="0"/>
          <a:chOff y="0" x="0"/>
          <a:chExt cy="0" cx="0"/>
        </a:xfrm>
      </p:grpSpPr>
      <p:sp>
        <p:nvSpPr>
          <p:cNvPr id="154" name="Shape 154"/>
          <p:cNvSpPr txBox="1"/>
          <p:nvPr>
            <p:ph idx="1" type="body"/>
          </p:nvPr>
        </p:nvSpPr>
        <p:spPr>
          <a:xfrm>
            <a:off y="1931766" x="0"/>
            <a:ext cy="6192219" cx="12192000"/>
          </a:xfrm>
          <a:prstGeom prst="rect">
            <a:avLst/>
          </a:prstGeom>
          <a:noFill/>
          <a:ln>
            <a:noFill/>
          </a:ln>
        </p:spPr>
        <p:txBody>
          <a:bodyPr bIns="45700" rIns="91425" lIns="91425" tIns="45700" anchor="t" anchorCtr="0">
            <a:noAutofit/>
          </a:bodyPr>
          <a:lstStyle/>
          <a:p>
            <a:pPr algn="l" rtl="0" lvl="0" marR="0" indent="-228600" marL="228600">
              <a:lnSpc>
                <a:spcPct val="90000"/>
              </a:lnSpc>
              <a:spcBef>
                <a:spcPts val="0"/>
              </a:spcBef>
              <a:buClr>
                <a:schemeClr val="dk1"/>
              </a:buClr>
              <a:buSzPct val="100000"/>
              <a:buFont typeface="Calibri"/>
              <a:buChar char="•"/>
            </a:pPr>
            <a:r>
              <a:rPr strike="noStrike" u="none" b="1" cap="none" baseline="0" sz="3200" lang="en-GB" i="0">
                <a:solidFill>
                  <a:schemeClr val="dk1"/>
                </a:solidFill>
                <a:latin typeface="Calibri"/>
                <a:ea typeface="Calibri"/>
                <a:cs typeface="Calibri"/>
                <a:sym typeface="Calibri"/>
              </a:rPr>
              <a:t>Dissemination Strategy Sep. 2014- Oct. 2015- two levels: </a:t>
            </a:r>
          </a:p>
          <a:p>
            <a:pPr algn="l" rtl="0" lvl="0" marR="0" indent="0" marL="0">
              <a:lnSpc>
                <a:spcPct val="90000"/>
              </a:lnSpc>
              <a:spcBef>
                <a:spcPts val="1000"/>
              </a:spcBef>
              <a:buClr>
                <a:schemeClr val="accent1"/>
              </a:buClr>
              <a:buSzPct val="25000"/>
              <a:buFont typeface="Calibri"/>
              <a:buNone/>
            </a:pPr>
            <a:r>
              <a:rPr strike="noStrike" u="none" b="1" cap="none" baseline="0" sz="2400" lang="en-GB" i="0">
                <a:solidFill>
                  <a:schemeClr val="accent1"/>
                </a:solidFill>
                <a:latin typeface="Calibri"/>
                <a:ea typeface="Calibri"/>
                <a:cs typeface="Calibri"/>
                <a:sym typeface="Calibri"/>
              </a:rPr>
              <a:t>Transnational / European level</a:t>
            </a:r>
          </a:p>
          <a:p>
            <a:pPr algn="l" rtl="0" lvl="0" marR="0" indent="-228600" marL="228600">
              <a:lnSpc>
                <a:spcPct val="90000"/>
              </a:lnSpc>
              <a:spcBef>
                <a:spcPts val="1000"/>
              </a:spcBef>
              <a:buClr>
                <a:schemeClr val="dk1"/>
              </a:buClr>
              <a:buSzPct val="100000"/>
              <a:buFont typeface="Calibri"/>
              <a:buChar char="•"/>
            </a:pPr>
            <a:r>
              <a:rPr strike="noStrike" u="none" b="0" cap="none" baseline="0" sz="2400" lang="en-GB" i="0">
                <a:solidFill>
                  <a:schemeClr val="dk1"/>
                </a:solidFill>
                <a:latin typeface="Calibri"/>
                <a:ea typeface="Calibri"/>
                <a:cs typeface="Calibri"/>
                <a:sym typeface="Calibri"/>
              </a:rPr>
              <a:t>International conferences (eg. ENSEC 2015 –symposium, others)</a:t>
            </a:r>
          </a:p>
          <a:p>
            <a:pPr algn="l" rtl="0" lvl="0" marR="0" indent="-228600" marL="228600">
              <a:lnSpc>
                <a:spcPct val="90000"/>
              </a:lnSpc>
              <a:spcBef>
                <a:spcPts val="1000"/>
              </a:spcBef>
              <a:buClr>
                <a:schemeClr val="dk1"/>
              </a:buClr>
              <a:buSzPct val="100000"/>
              <a:buFont typeface="Calibri"/>
              <a:buChar char="•"/>
            </a:pPr>
            <a:r>
              <a:rPr strike="noStrike" u="none" b="0" cap="none" baseline="0" sz="2400" lang="en-GB" i="0">
                <a:solidFill>
                  <a:schemeClr val="dk1"/>
                </a:solidFill>
                <a:latin typeface="Calibri"/>
                <a:ea typeface="Calibri"/>
                <a:cs typeface="Calibri"/>
                <a:sym typeface="Calibri"/>
              </a:rPr>
              <a:t>Publication of papers in International Journals (International Journal of Emotional Education)</a:t>
            </a:r>
          </a:p>
          <a:p>
            <a:pPr algn="l" rtl="0" lvl="0" marR="0" indent="-228600" marL="228600">
              <a:lnSpc>
                <a:spcPct val="90000"/>
              </a:lnSpc>
              <a:spcBef>
                <a:spcPts val="1000"/>
              </a:spcBef>
              <a:buClr>
                <a:schemeClr val="dk1"/>
              </a:buClr>
              <a:buSzPct val="100000"/>
              <a:buFont typeface="Calibri"/>
              <a:buChar char="•"/>
            </a:pPr>
            <a:r>
              <a:rPr strike="noStrike" u="none" b="0" cap="none" baseline="0" sz="2400" lang="en-GB" i="0">
                <a:solidFill>
                  <a:schemeClr val="dk1"/>
                </a:solidFill>
                <a:latin typeface="Calibri"/>
                <a:ea typeface="Calibri"/>
                <a:cs typeface="Calibri"/>
                <a:sym typeface="Calibri"/>
              </a:rPr>
              <a:t>Brochures, flyers, videos in all partners language</a:t>
            </a:r>
          </a:p>
          <a:p>
            <a:pPr algn="l" rtl="0" lvl="0" marR="0" indent="-228600" marL="228600">
              <a:lnSpc>
                <a:spcPct val="90000"/>
              </a:lnSpc>
              <a:spcBef>
                <a:spcPts val="1000"/>
              </a:spcBef>
              <a:buClr>
                <a:schemeClr val="dk1"/>
              </a:buClr>
              <a:buSzPct val="100000"/>
              <a:buFont typeface="Calibri"/>
              <a:buChar char="•"/>
            </a:pPr>
            <a:r>
              <a:rPr strike="noStrike" u="none" b="0" cap="none" baseline="0" sz="2400" lang="en-GB" i="0">
                <a:solidFill>
                  <a:schemeClr val="dk1"/>
                </a:solidFill>
                <a:latin typeface="Calibri"/>
                <a:ea typeface="Calibri"/>
                <a:cs typeface="Calibri"/>
                <a:sym typeface="Calibri"/>
              </a:rPr>
              <a:t>Dissemination of final products from wp2/3, 4 (Curriculum; Parents Manual; Pilot Report)</a:t>
            </a:r>
          </a:p>
          <a:p>
            <a:pPr algn="l" rtl="0" lvl="0" marR="0" indent="-228600" marL="228600">
              <a:lnSpc>
                <a:spcPct val="90000"/>
              </a:lnSpc>
              <a:spcBef>
                <a:spcPts val="1000"/>
              </a:spcBef>
              <a:buClr>
                <a:schemeClr val="dk1"/>
              </a:buClr>
              <a:buSzPct val="100000"/>
              <a:buFont typeface="Calibri"/>
              <a:buChar char="•"/>
            </a:pPr>
            <a:r>
              <a:rPr strike="noStrike" u="none" b="0" cap="none" baseline="0" sz="2400" lang="en-GB" i="0">
                <a:solidFill>
                  <a:schemeClr val="dk1"/>
                </a:solidFill>
                <a:latin typeface="Calibri"/>
                <a:ea typeface="Calibri"/>
                <a:cs typeface="Calibri"/>
                <a:sym typeface="Calibri"/>
              </a:rPr>
              <a:t>Development of a joint European masters in resilience education (partners from other EU countries not included in present consortium) to train teachers in resilience education using the products and expertise developed.</a:t>
            </a:r>
          </a:p>
          <a:p>
            <a:pPr algn="l" rtl="0" lvl="0" marR="0" indent="0" marL="0">
              <a:lnSpc>
                <a:spcPct val="90000"/>
              </a:lnSpc>
              <a:spcBef>
                <a:spcPts val="1000"/>
              </a:spcBef>
              <a:buClr>
                <a:schemeClr val="accent1"/>
              </a:buClr>
              <a:buSzPct val="25000"/>
              <a:buFont typeface="Calibri"/>
              <a:buNone/>
            </a:pPr>
            <a:r>
              <a:rPr strike="noStrike" u="none" b="1" cap="none" baseline="0" sz="2400" lang="en-GB" i="0">
                <a:solidFill>
                  <a:schemeClr val="accent1"/>
                </a:solidFill>
                <a:latin typeface="Calibri"/>
                <a:ea typeface="Calibri"/>
                <a:cs typeface="Calibri"/>
                <a:sym typeface="Calibri"/>
              </a:rPr>
              <a:t>National level</a:t>
            </a:r>
          </a:p>
          <a:p>
            <a:pPr algn="l" rtl="0" lvl="0" marR="0" indent="-228600" marL="228600">
              <a:lnSpc>
                <a:spcPct val="90000"/>
              </a:lnSpc>
              <a:spcBef>
                <a:spcPts val="1000"/>
              </a:spcBef>
              <a:buClr>
                <a:schemeClr val="dk1"/>
              </a:buClr>
              <a:buSzPct val="100000"/>
              <a:buFont typeface="Calibri"/>
              <a:buChar char="•"/>
            </a:pPr>
            <a:r>
              <a:rPr strike="noStrike" u="none" b="0" cap="none" baseline="0" sz="2400" lang="en-GB" i="0">
                <a:solidFill>
                  <a:schemeClr val="dk1"/>
                </a:solidFill>
                <a:latin typeface="Calibri"/>
                <a:ea typeface="Calibri"/>
                <a:cs typeface="Calibri"/>
                <a:sym typeface="Calibri"/>
              </a:rPr>
              <a:t>Dissemination of Project outcomes in partner countries at local, regional and national levels (educational authorities, teachers) </a:t>
            </a:r>
          </a:p>
          <a:p>
            <a:pPr algn="l" rtl="0" lvl="0" marR="0" indent="-228600" marL="228600">
              <a:lnSpc>
                <a:spcPct val="90000"/>
              </a:lnSpc>
              <a:spcBef>
                <a:spcPts val="1000"/>
              </a:spcBef>
              <a:buClr>
                <a:schemeClr val="dk1"/>
              </a:buClr>
              <a:buSzPct val="100000"/>
              <a:buFont typeface="Calibri"/>
              <a:buChar char="•"/>
            </a:pPr>
            <a:r>
              <a:rPr strike="noStrike" u="none" b="0" cap="none" baseline="0" sz="2400" lang="en-GB" i="0">
                <a:solidFill>
                  <a:schemeClr val="dk1"/>
                </a:solidFill>
                <a:latin typeface="Calibri"/>
                <a:ea typeface="Calibri"/>
                <a:cs typeface="Calibri"/>
                <a:sym typeface="Calibri"/>
              </a:rPr>
              <a:t>Organization of a National Seminar in each partner country. </a:t>
            </a:r>
          </a:p>
          <a:p>
            <a:pPr algn="l" rtl="0" lvl="0" marR="0" indent="-228600" marL="228600">
              <a:lnSpc>
                <a:spcPct val="90000"/>
              </a:lnSpc>
              <a:spcBef>
                <a:spcPts val="1000"/>
              </a:spcBef>
              <a:buClr>
                <a:schemeClr val="dk1"/>
              </a:buClr>
              <a:buSzPct val="100000"/>
              <a:buFont typeface="Calibri"/>
              <a:buChar char="•"/>
            </a:pPr>
            <a:r>
              <a:rPr strike="noStrike" u="none" b="0" cap="none" baseline="0" sz="2400" lang="en-GB" i="0">
                <a:solidFill>
                  <a:schemeClr val="dk1"/>
                </a:solidFill>
                <a:latin typeface="Calibri"/>
                <a:ea typeface="Calibri"/>
                <a:cs typeface="Calibri"/>
                <a:sym typeface="Calibri"/>
              </a:rPr>
              <a:t>Promote the introduction of the resilience curriculum in all partner countries as part of the mainstream curriculum in early and primary schools. </a:t>
            </a:r>
          </a:p>
        </p:txBody>
      </p:sp>
      <p:pic>
        <p:nvPicPr>
          <p:cNvPr id="155" name="Shape 155"/>
          <p:cNvPicPr preferRelativeResize="0"/>
          <p:nvPr/>
        </p:nvPicPr>
        <p:blipFill rotWithShape="1">
          <a:blip r:embed="rId3">
            <a:alphaModFix/>
          </a:blip>
          <a:srcRect t="0" b="0" r="0" l="0"/>
          <a:stretch/>
        </p:blipFill>
        <p:spPr>
          <a:xfrm>
            <a:off y="741775" x="10109200"/>
            <a:ext cy="1189990" cx="2082800"/>
          </a:xfrm>
          <a:prstGeom prst="rect">
            <a:avLst/>
          </a:prstGeom>
          <a:noFill/>
          <a:ln>
            <a:noFill/>
          </a:ln>
        </p:spPr>
      </p:pic>
      <p:pic>
        <p:nvPicPr>
          <p:cNvPr id="156" name="Shape 156"/>
          <p:cNvPicPr preferRelativeResize="0"/>
          <p:nvPr/>
        </p:nvPicPr>
        <p:blipFill rotWithShape="1">
          <a:blip r:embed="rId4">
            <a:alphaModFix/>
          </a:blip>
          <a:srcRect t="0" b="3256" r="0" l="0"/>
          <a:stretch/>
        </p:blipFill>
        <p:spPr>
          <a:xfrm>
            <a:off y="932625" x="162052"/>
            <a:ext cy="784859" cx="1882140"/>
          </a:xfrm>
          <a:prstGeom prst="rect">
            <a:avLst/>
          </a:prstGeom>
          <a:noFill/>
          <a:ln>
            <a:noFill/>
          </a:ln>
        </p:spPr>
      </p:pic>
      <p:sp>
        <p:nvSpPr>
          <p:cNvPr id="157" name="Shape 157"/>
          <p:cNvSpPr/>
          <p:nvPr/>
        </p:nvSpPr>
        <p:spPr>
          <a:xfrm rot="10800000" flipH="1">
            <a:off y="14130" x="-100584"/>
            <a:ext cy="918494" cx="12191999"/>
          </a:xfrm>
          <a:custGeom>
            <a:pathLst>
              <a:path w="2448" extrusionOk="0" h="389">
                <a:moveTo>
                  <a:pt y="389" x="2448"/>
                </a:moveTo>
                <a:cubicBezTo>
                  <a:pt y="140" x="2448"/>
                  <a:pt y="140" x="2448"/>
                  <a:pt y="140" x="2448"/>
                </a:cubicBezTo>
                <a:cubicBezTo>
                  <a:pt y="0" x="1158"/>
                  <a:pt y="128" x="339"/>
                  <a:pt y="183" x="0"/>
                </a:cubicBezTo>
                <a:cubicBezTo>
                  <a:pt y="389" x="0"/>
                  <a:pt y="389" x="0"/>
                  <a:pt y="389" x="0"/>
                </a:cubicBezTo>
                <a:lnTo>
                  <a:pt y="389" x="2448"/>
                </a:lnTo>
                <a:close/>
              </a:path>
            </a:pathLst>
          </a:custGeom>
          <a:solidFill>
            <a:srgbClr val="00B0F0"/>
          </a:solidFill>
          <a:ln>
            <a:noFill/>
          </a:ln>
        </p:spPr>
        <p:txBody>
          <a:bodyPr bIns="45700" rIns="91425" lIns="91425" tIns="45700" anchor="t" anchorCtr="0">
            <a:noAutofit/>
          </a:bodyPr>
          <a:lstStyle/>
          <a:p>
            <a:pPr algn="l" rtl="0" lvl="0" marR="0" indent="0" marL="0">
              <a:spcBef>
                <a:spcPts val="0"/>
              </a:spcBef>
              <a:buNone/>
            </a:pPr>
            <a:r>
              <a:t/>
            </a:r>
            <a:endParaRPr strike="noStrike" u="none" b="0" cap="none" baseline="0" sz="1800" i="0">
              <a:solidFill>
                <a:schemeClr val="dk1"/>
              </a:solidFill>
              <a:latin typeface="Calibri"/>
              <a:ea typeface="Calibri"/>
              <a:cs typeface="Calibri"/>
              <a:sym typeface="Calibri"/>
            </a:endParaRP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1" name="Shape 161"/>
        <p:cNvGrpSpPr/>
        <p:nvPr/>
      </p:nvGrpSpPr>
      <p:grpSpPr>
        <a:xfrm>
          <a:off y="0" x="0"/>
          <a:ext cy="0" cx="0"/>
          <a:chOff y="0" x="0"/>
          <a:chExt cy="0" cx="0"/>
        </a:xfrm>
      </p:grpSpPr>
      <p:sp>
        <p:nvSpPr>
          <p:cNvPr id="162" name="Shape 162"/>
          <p:cNvSpPr txBox="1"/>
          <p:nvPr>
            <p:ph type="title"/>
          </p:nvPr>
        </p:nvSpPr>
        <p:spPr>
          <a:xfrm>
            <a:off y="365125" x="838200"/>
            <a:ext cy="1325562" cx="10515599"/>
          </a:xfrm>
          <a:prstGeom prst="rect">
            <a:avLst/>
          </a:prstGeom>
          <a:solidFill>
            <a:schemeClr val="accent5"/>
          </a:solidFill>
          <a:ln w="12700" cap="flat">
            <a:solidFill>
              <a:srgbClr val="31538F"/>
            </a:solidFill>
            <a:prstDash val="solid"/>
            <a:miter/>
            <a:headEnd w="med" len="med" type="none"/>
            <a:tailEnd w="med" len="med" type="none"/>
          </a:ln>
        </p:spPr>
        <p:txBody>
          <a:bodyPr bIns="45700" rIns="91425" lIns="91425" tIns="45700" anchor="ctr" anchorCtr="0">
            <a:noAutofit/>
          </a:bodyPr>
          <a:lstStyle/>
          <a:p>
            <a:pPr algn="l" rtl="0" lvl="0" marR="0" indent="0" marL="0">
              <a:lnSpc>
                <a:spcPct val="90000"/>
              </a:lnSpc>
              <a:spcBef>
                <a:spcPts val="0"/>
              </a:spcBef>
              <a:buClr>
                <a:schemeClr val="lt1"/>
              </a:buClr>
              <a:buSzPct val="25000"/>
              <a:buFont typeface="Calibri"/>
              <a:buNone/>
            </a:pPr>
            <a:r>
              <a:rPr strike="noStrike" u="none" b="0" cap="none" baseline="0" sz="4400" lang="en-GB" i="0">
                <a:solidFill>
                  <a:schemeClr val="lt1"/>
                </a:solidFill>
                <a:latin typeface="Calibri"/>
                <a:ea typeface="Calibri"/>
                <a:cs typeface="Calibri"/>
                <a:sym typeface="Calibri"/>
              </a:rPr>
              <a:t>WORKPLAN – Sept. 2014 – Nov. 2015</a:t>
            </a:r>
            <a:br>
              <a:rPr strike="noStrike" u="none" b="0" cap="none" baseline="0" sz="4400" lang="en-GB" i="0">
                <a:solidFill>
                  <a:schemeClr val="lt1"/>
                </a:solidFill>
                <a:latin typeface="Calibri"/>
                <a:ea typeface="Calibri"/>
                <a:cs typeface="Calibri"/>
                <a:sym typeface="Calibri"/>
              </a:rPr>
            </a:br>
            <a:r>
              <a:rPr strike="noStrike" u="none" b="0" cap="none" baseline="0" sz="4400" lang="en-GB" i="0">
                <a:solidFill>
                  <a:schemeClr val="lt1"/>
                </a:solidFill>
                <a:latin typeface="Calibri"/>
                <a:ea typeface="Calibri"/>
                <a:cs typeface="Calibri"/>
                <a:sym typeface="Calibri"/>
              </a:rPr>
              <a:t>- Dissemination &amp; Exploitation activities  </a:t>
            </a:r>
          </a:p>
        </p:txBody>
      </p:sp>
      <p:sp>
        <p:nvSpPr>
          <p:cNvPr id="163" name="Shape 163"/>
          <p:cNvSpPr txBox="1"/>
          <p:nvPr>
            <p:ph idx="1" type="body"/>
          </p:nvPr>
        </p:nvSpPr>
        <p:spPr>
          <a:xfrm>
            <a:off y="2056150" x="838200"/>
            <a:ext cy="4351338" cx="10515599"/>
          </a:xfrm>
          <a:prstGeom prst="rect">
            <a:avLst/>
          </a:prstGeom>
          <a:solidFill>
            <a:schemeClr val="lt1"/>
          </a:solidFill>
          <a:ln>
            <a:noFill/>
          </a:ln>
        </p:spPr>
        <p:txBody>
          <a:bodyPr bIns="45700" rIns="91425" lIns="91425" tIns="45700" anchor="t" anchorCtr="0">
            <a:noAutofit/>
          </a:bodyPr>
          <a:lstStyle/>
          <a:p>
            <a:pPr algn="l" rtl="0" lvl="0" marR="0" indent="-228600" marL="228600">
              <a:lnSpc>
                <a:spcPct val="80000"/>
              </a:lnSpc>
              <a:spcBef>
                <a:spcPts val="0"/>
              </a:spcBef>
              <a:buClr>
                <a:schemeClr val="dk1"/>
              </a:buClr>
              <a:buSzPct val="100000"/>
              <a:buFont typeface="Calibri"/>
              <a:buChar char="•"/>
            </a:pPr>
            <a:r>
              <a:rPr strike="noStrike" u="sng" b="1" cap="none" baseline="0" sz="2800" lang="en-GB" i="0">
                <a:solidFill>
                  <a:schemeClr val="dk1"/>
                </a:solidFill>
                <a:latin typeface="Calibri"/>
                <a:ea typeface="Calibri"/>
                <a:cs typeface="Calibri"/>
                <a:sym typeface="Calibri"/>
              </a:rPr>
              <a:t>D1 – Final Seminar at each partner country</a:t>
            </a:r>
          </a:p>
          <a:p>
            <a:pPr algn="l" rtl="0" lvl="0" marR="0" indent="-228600" marL="228600">
              <a:lnSpc>
                <a:spcPct val="80000"/>
              </a:lnSpc>
              <a:spcBef>
                <a:spcPts val="1000"/>
              </a:spcBef>
              <a:buClr>
                <a:schemeClr val="dk1"/>
              </a:buClr>
              <a:buSzPct val="100000"/>
              <a:buFont typeface="Calibri"/>
              <a:buChar char="•"/>
            </a:pPr>
            <a:r>
              <a:rPr strike="noStrike" u="sng" b="1" cap="none" baseline="0" sz="2800" lang="en-GB" i="0">
                <a:solidFill>
                  <a:schemeClr val="dk1"/>
                </a:solidFill>
                <a:latin typeface="Calibri"/>
                <a:ea typeface="Calibri"/>
                <a:cs typeface="Calibri"/>
                <a:sym typeface="Calibri"/>
              </a:rPr>
              <a:t>D2 - Presentations in conferences and publications in peer-reviewed journal papers </a:t>
            </a:r>
          </a:p>
          <a:p>
            <a:pPr algn="l" rtl="0" lvl="0" marR="0" indent="-228600" marL="228600">
              <a:lnSpc>
                <a:spcPct val="80000"/>
              </a:lnSpc>
              <a:spcBef>
                <a:spcPts val="1000"/>
              </a:spcBef>
              <a:spcAft>
                <a:spcPts val="0"/>
              </a:spcAft>
              <a:buClr>
                <a:schemeClr val="dk1"/>
              </a:buClr>
              <a:buSzPct val="100000"/>
              <a:buFont typeface="Calibri"/>
              <a:buChar char="•"/>
            </a:pPr>
            <a:r>
              <a:rPr strike="noStrike" u="sng" b="1" cap="none" baseline="0" sz="2800" lang="en-GB" i="0">
                <a:solidFill>
                  <a:schemeClr val="dk1"/>
                </a:solidFill>
                <a:latin typeface="Calibri"/>
                <a:ea typeface="Calibri"/>
                <a:cs typeface="Calibri"/>
                <a:sym typeface="Calibri"/>
              </a:rPr>
              <a:t>D3 - Planning a joint Masters degree in resilience education</a:t>
            </a:r>
          </a:p>
          <a:p>
            <a:pPr algn="l" rtl="0" lvl="0" marR="0" indent="-228600" marL="228600">
              <a:lnSpc>
                <a:spcPct val="80000"/>
              </a:lnSpc>
              <a:spcBef>
                <a:spcPts val="1000"/>
              </a:spcBef>
              <a:buClr>
                <a:schemeClr val="dk1"/>
              </a:buClr>
              <a:buSzPct val="100000"/>
              <a:buFont typeface="Calibri"/>
              <a:buChar char="•"/>
            </a:pPr>
            <a:r>
              <a:rPr strike="noStrike" u="sng" b="1" cap="none" baseline="0" sz="2800" lang="en-GB" i="0">
                <a:solidFill>
                  <a:schemeClr val="dk1"/>
                </a:solidFill>
                <a:latin typeface="Calibri"/>
                <a:ea typeface="Calibri"/>
                <a:cs typeface="Calibri"/>
                <a:sym typeface="Calibri"/>
              </a:rPr>
              <a:t>D4 Other </a:t>
            </a:r>
          </a:p>
          <a:p>
            <a:pPr algn="l" rtl="0" lvl="1" marR="0" indent="-228600" marL="685800">
              <a:lnSpc>
                <a:spcPct val="80000"/>
              </a:lnSpc>
              <a:spcBef>
                <a:spcPts val="500"/>
              </a:spcBef>
              <a:buClr>
                <a:schemeClr val="dk1"/>
              </a:buClr>
              <a:buSzPct val="100000"/>
              <a:buFont typeface="Calibri"/>
              <a:buChar char="•"/>
            </a:pPr>
            <a:r>
              <a:rPr strike="noStrike" u="none" b="0" cap="none" baseline="0" sz="2400" lang="en-GB" i="0">
                <a:solidFill>
                  <a:schemeClr val="dk1"/>
                </a:solidFill>
                <a:latin typeface="Calibri"/>
                <a:ea typeface="Calibri"/>
                <a:cs typeface="Calibri"/>
                <a:sym typeface="Calibri"/>
              </a:rPr>
              <a:t>Poster  (all partner languages)</a:t>
            </a:r>
          </a:p>
          <a:p>
            <a:pPr algn="l" rtl="0" lvl="1" marR="0" indent="-228600" marL="685800">
              <a:lnSpc>
                <a:spcPct val="80000"/>
              </a:lnSpc>
              <a:spcBef>
                <a:spcPts val="500"/>
              </a:spcBef>
              <a:buClr>
                <a:schemeClr val="dk1"/>
              </a:buClr>
              <a:buSzPct val="100000"/>
              <a:buFont typeface="Calibri"/>
              <a:buChar char="•"/>
            </a:pPr>
            <a:r>
              <a:rPr strike="noStrike" u="none" b="0" cap="none" baseline="0" sz="2400" lang="en-GB" i="0">
                <a:solidFill>
                  <a:schemeClr val="dk1"/>
                </a:solidFill>
                <a:latin typeface="Calibri"/>
                <a:ea typeface="Calibri"/>
                <a:cs typeface="Calibri"/>
                <a:sym typeface="Calibri"/>
              </a:rPr>
              <a:t>Brochures &amp; Flyers (All parner languages)</a:t>
            </a:r>
          </a:p>
          <a:p>
            <a:pPr algn="l" rtl="0" lvl="1" marR="0" indent="-228600" marL="685800">
              <a:lnSpc>
                <a:spcPct val="80000"/>
              </a:lnSpc>
              <a:spcBef>
                <a:spcPts val="500"/>
              </a:spcBef>
              <a:buClr>
                <a:schemeClr val="dk1"/>
              </a:buClr>
              <a:buSzPct val="100000"/>
              <a:buFont typeface="Calibri"/>
              <a:buChar char="•"/>
            </a:pPr>
            <a:r>
              <a:rPr strike="noStrike" u="none" b="0" cap="none" baseline="0" sz="2400" lang="en-GB" i="0">
                <a:solidFill>
                  <a:schemeClr val="dk1"/>
                </a:solidFill>
                <a:latin typeface="Calibri"/>
                <a:ea typeface="Calibri"/>
                <a:cs typeface="Calibri"/>
                <a:sym typeface="Calibri"/>
              </a:rPr>
              <a:t>Video (introduction of the rescur project) (videoscribe)</a:t>
            </a:r>
          </a:p>
          <a:p>
            <a:pPr algn="l" rtl="0" lvl="1" marR="0" indent="-228600" marL="685800">
              <a:lnSpc>
                <a:spcPct val="80000"/>
              </a:lnSpc>
              <a:spcBef>
                <a:spcPts val="500"/>
              </a:spcBef>
              <a:buClr>
                <a:schemeClr val="dk1"/>
              </a:buClr>
              <a:buSzPct val="100000"/>
              <a:buFont typeface="Calibri"/>
              <a:buChar char="•"/>
            </a:pPr>
            <a:r>
              <a:rPr strike="noStrike" u="none" b="0" cap="none" baseline="0" sz="2400" lang="en-GB" i="0">
                <a:solidFill>
                  <a:schemeClr val="dk1"/>
                </a:solidFill>
                <a:latin typeface="Calibri"/>
                <a:ea typeface="Calibri"/>
                <a:cs typeface="Calibri"/>
                <a:sym typeface="Calibri"/>
              </a:rPr>
              <a:t>Video (introduction of the curriculum  (videoscribe)</a:t>
            </a:r>
          </a:p>
          <a:p>
            <a:pPr algn="l" rtl="0" lvl="1" marR="0" indent="-228600" marL="685800">
              <a:lnSpc>
                <a:spcPct val="80000"/>
              </a:lnSpc>
              <a:spcBef>
                <a:spcPts val="500"/>
              </a:spcBef>
              <a:buClr>
                <a:schemeClr val="dk1"/>
              </a:buClr>
              <a:buSzPct val="100000"/>
              <a:buFont typeface="Calibri"/>
              <a:buChar char="•"/>
            </a:pPr>
            <a:r>
              <a:rPr strike="noStrike" u="none" b="0" cap="none" baseline="0" sz="2400" lang="en-GB" i="0">
                <a:solidFill>
                  <a:schemeClr val="dk1"/>
                </a:solidFill>
                <a:latin typeface="Calibri"/>
                <a:ea typeface="Calibri"/>
                <a:cs typeface="Calibri"/>
                <a:sym typeface="Calibri"/>
              </a:rPr>
              <a:t>Using the Website, Facebook project pages (upload material frequently) </a:t>
            </a:r>
          </a:p>
          <a:p>
            <a:pPr algn="l" rtl="0" lvl="0" marR="0" indent="-50800" marL="228600">
              <a:lnSpc>
                <a:spcPct val="80000"/>
              </a:lnSpc>
              <a:spcBef>
                <a:spcPts val="1000"/>
              </a:spcBef>
              <a:buClr>
                <a:schemeClr val="dk1"/>
              </a:buClr>
              <a:buFont typeface="Calibri"/>
              <a:buNone/>
            </a:pPr>
            <a:r>
              <a:t/>
            </a:r>
            <a:endParaRPr strike="noStrike" u="none" b="0" cap="none" baseline="0" sz="2800" i="0">
              <a:solidFill>
                <a:schemeClr val="dk1"/>
              </a:solidFill>
              <a:latin typeface="Calibri"/>
              <a:ea typeface="Calibri"/>
              <a:cs typeface="Calibri"/>
              <a:sym typeface="Calibri"/>
            </a:endParaRPr>
          </a:p>
          <a:p>
            <a:pPr algn="l" rtl="0" lvl="0" marR="0" indent="-50800" marL="228600">
              <a:lnSpc>
                <a:spcPct val="80000"/>
              </a:lnSpc>
              <a:spcBef>
                <a:spcPts val="1000"/>
              </a:spcBef>
              <a:buClr>
                <a:schemeClr val="dk1"/>
              </a:buClr>
              <a:buFont typeface="Calibri"/>
              <a:buNone/>
            </a:pPr>
            <a:r>
              <a:t/>
            </a:r>
            <a:endParaRPr strike="noStrike" u="none" b="0" cap="none" baseline="0" sz="2800" i="0">
              <a:solidFill>
                <a:schemeClr val="dk1"/>
              </a:solidFill>
              <a:latin typeface="Calibri"/>
              <a:ea typeface="Calibri"/>
              <a:cs typeface="Calibri"/>
              <a:sym typeface="Calibri"/>
            </a:endParaRP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7" name="Shape 167"/>
        <p:cNvGrpSpPr/>
        <p:nvPr/>
      </p:nvGrpSpPr>
      <p:grpSpPr>
        <a:xfrm>
          <a:off y="0" x="0"/>
          <a:ext cy="0" cx="0"/>
          <a:chOff y="0" x="0"/>
          <a:chExt cy="0" cx="0"/>
        </a:xfrm>
      </p:grpSpPr>
      <p:sp>
        <p:nvSpPr>
          <p:cNvPr id="168" name="Shape 168"/>
          <p:cNvSpPr txBox="1"/>
          <p:nvPr>
            <p:ph type="title"/>
          </p:nvPr>
        </p:nvSpPr>
        <p:spPr>
          <a:xfrm>
            <a:off y="365125" x="838200"/>
            <a:ext cy="1325562" cx="10515599"/>
          </a:xfrm>
          <a:prstGeom prst="rect">
            <a:avLst/>
          </a:prstGeom>
          <a:noFill/>
          <a:ln>
            <a:noFill/>
          </a:ln>
        </p:spPr>
        <p:txBody>
          <a:bodyPr bIns="45700" rIns="91425" lIns="91425" tIns="45700" anchor="ctr" anchorCtr="0">
            <a:noAutofit/>
          </a:bodyPr>
          <a:lstStyle/>
          <a:p>
            <a:pPr algn="l" rtl="0" lvl="0" marR="0" indent="0" marL="0">
              <a:lnSpc>
                <a:spcPct val="90000"/>
              </a:lnSpc>
              <a:spcBef>
                <a:spcPts val="0"/>
              </a:spcBef>
              <a:buClr>
                <a:schemeClr val="dk1"/>
              </a:buClr>
              <a:buSzPct val="25000"/>
              <a:buFont typeface="Calibri"/>
              <a:buNone/>
            </a:pPr>
            <a:r>
              <a:rPr strike="noStrike" u="none" b="0" cap="none" baseline="0" sz="4400" lang="en-GB" i="0">
                <a:solidFill>
                  <a:schemeClr val="dk1"/>
                </a:solidFill>
                <a:latin typeface="Calibri"/>
                <a:ea typeface="Calibri"/>
                <a:cs typeface="Calibri"/>
                <a:sym typeface="Calibri"/>
              </a:rPr>
              <a:t>Dissemination</a:t>
            </a:r>
          </a:p>
        </p:txBody>
      </p:sp>
      <p:graphicFrame>
        <p:nvGraphicFramePr>
          <p:cNvPr id="169" name="Shape 169"/>
          <p:cNvGraphicFramePr/>
          <p:nvPr/>
        </p:nvGraphicFramePr>
        <p:xfrm>
          <a:off y="1825625" x="838200"/>
          <a:ext cy="3000000" cx="3000000"/>
        </p:xfrm>
        <a:graphic>
          <a:graphicData uri="http://schemas.openxmlformats.org/drawingml/2006/table">
            <a:tbl>
              <a:tblPr firstRow="1" bandRow="1">
                <a:noFill/>
                <a:tableStyleId>{02A9A06D-E0AD-4963-B238-8D6A38BBA105}</a:tableStyleId>
              </a:tblPr>
              <a:tblGrid>
                <a:gridCol w="2103125"/>
                <a:gridCol w="2103125"/>
                <a:gridCol w="2103125"/>
                <a:gridCol w="2103125"/>
                <a:gridCol w="2103125"/>
              </a:tblGrid>
              <a:tr h="370850">
                <a:tc>
                  <a:txBody>
                    <a:bodyPr>
                      <a:noAutofit/>
                    </a:bodyPr>
                    <a:lstStyle/>
                    <a:p>
                      <a:pPr algn="l" rtl="0" lvl="0" marR="0" indent="0" marL="0">
                        <a:spcBef>
                          <a:spcPts val="0"/>
                        </a:spcBef>
                        <a:buSzPct val="25000"/>
                        <a:buNone/>
                      </a:pPr>
                      <a:r>
                        <a:rPr strike="noStrike" u="none" cap="none" baseline="0" sz="1800" lang="en-GB"/>
                        <a:t>Activity</a:t>
                      </a:r>
                    </a:p>
                  </a:txBody>
                  <a:tcPr marR="91450" marB="45725" marT="45725" marL="91450">
                    <a:solidFill>
                      <a:schemeClr val="accent4"/>
                    </a:solidFill>
                  </a:tcPr>
                </a:tc>
                <a:tc>
                  <a:txBody>
                    <a:bodyPr>
                      <a:noAutofit/>
                    </a:bodyPr>
                    <a:lstStyle/>
                    <a:p>
                      <a:pPr algn="l" rtl="0" lvl="0" marR="0" indent="0" marL="0">
                        <a:spcBef>
                          <a:spcPts val="0"/>
                        </a:spcBef>
                        <a:buSzPct val="25000"/>
                        <a:buNone/>
                      </a:pPr>
                      <a:r>
                        <a:rPr strike="noStrike" u="none" cap="none" baseline="0" sz="1800" lang="en-GB"/>
                        <a:t>Responsibility</a:t>
                      </a:r>
                    </a:p>
                  </a:txBody>
                  <a:tcPr marR="91450" marB="45725" marT="45725" marL="91450">
                    <a:solidFill>
                      <a:schemeClr val="accent4"/>
                    </a:solidFill>
                  </a:tcPr>
                </a:tc>
                <a:tc>
                  <a:txBody>
                    <a:bodyPr>
                      <a:noAutofit/>
                    </a:bodyPr>
                    <a:lstStyle/>
                    <a:p>
                      <a:pPr algn="l" rtl="0" lvl="0" marR="0" indent="0" marL="0">
                        <a:spcBef>
                          <a:spcPts val="0"/>
                        </a:spcBef>
                        <a:buSzPct val="25000"/>
                        <a:buNone/>
                      </a:pPr>
                      <a:r>
                        <a:rPr strike="noStrike" u="none" cap="none" baseline="0" sz="1800" lang="en-GB"/>
                        <a:t>Contributors</a:t>
                      </a:r>
                    </a:p>
                  </a:txBody>
                  <a:tcPr marR="91450" marB="45725" marT="45725" marL="91450">
                    <a:solidFill>
                      <a:schemeClr val="accent4"/>
                    </a:solidFill>
                  </a:tcPr>
                </a:tc>
                <a:tc>
                  <a:txBody>
                    <a:bodyPr>
                      <a:noAutofit/>
                    </a:bodyPr>
                    <a:lstStyle/>
                    <a:p>
                      <a:pPr algn="l" rtl="0" lvl="0" marR="0" indent="0" marL="0">
                        <a:spcBef>
                          <a:spcPts val="0"/>
                        </a:spcBef>
                        <a:buSzPct val="25000"/>
                        <a:buNone/>
                      </a:pPr>
                      <a:r>
                        <a:rPr strike="noStrike" u="none" cap="none" baseline="0" sz="1800" lang="en-GB"/>
                        <a:t>Target audience</a:t>
                      </a:r>
                    </a:p>
                  </a:txBody>
                  <a:tcPr marR="91450" marB="45725" marT="45725" marL="91450">
                    <a:solidFill>
                      <a:schemeClr val="accent4"/>
                    </a:solidFill>
                  </a:tcPr>
                </a:tc>
                <a:tc>
                  <a:txBody>
                    <a:bodyPr>
                      <a:noAutofit/>
                    </a:bodyPr>
                    <a:lstStyle/>
                    <a:p>
                      <a:pPr algn="l" rtl="0" lvl="0" marR="0" indent="0" marL="0">
                        <a:spcBef>
                          <a:spcPts val="0"/>
                        </a:spcBef>
                        <a:buSzPct val="25000"/>
                        <a:buNone/>
                      </a:pPr>
                      <a:r>
                        <a:rPr strike="noStrike" u="none" cap="none" baseline="0" sz="1800" lang="en-GB"/>
                        <a:t>Timescale</a:t>
                      </a:r>
                    </a:p>
                  </a:txBody>
                  <a:tcPr marR="91450" marB="45725" marT="45725" marL="91450">
                    <a:solidFill>
                      <a:schemeClr val="accent4"/>
                    </a:solidFill>
                  </a:tcPr>
                </a:tc>
              </a:tr>
              <a:tr h="370850">
                <a:tc>
                  <a:txBody>
                    <a:bodyPr>
                      <a:noAutofit/>
                    </a:bodyPr>
                    <a:lstStyle/>
                    <a:p>
                      <a:pPr algn="l" rtl="0" lvl="0" marR="0" indent="0" marL="0">
                        <a:lnSpc>
                          <a:spcPct val="100000"/>
                        </a:lnSpc>
                        <a:spcBef>
                          <a:spcPts val="0"/>
                        </a:spcBef>
                        <a:spcAft>
                          <a:spcPts val="0"/>
                        </a:spcAft>
                        <a:buClr>
                          <a:schemeClr val="dk1"/>
                        </a:buClr>
                        <a:buSzPct val="25000"/>
                        <a:buFont typeface="Calibri"/>
                        <a:buNone/>
                      </a:pPr>
                      <a:r>
                        <a:rPr strike="noStrike" u="sng" b="1" cap="none" baseline="0" sz="1800" lang="en-GB"/>
                        <a:t>D1 - RESCUR Seminar at each partner institution</a:t>
                      </a:r>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r>
              <a:tr h="370850">
                <a:tc>
                  <a:txBody>
                    <a:bodyPr>
                      <a:noAutofit/>
                    </a:bodyPr>
                    <a:lstStyle/>
                    <a:p>
                      <a:pPr algn="l" rtl="0" lvl="0" marR="0" indent="0" marL="0">
                        <a:spcBef>
                          <a:spcPts val="0"/>
                        </a:spcBef>
                        <a:buSzPct val="25000"/>
                        <a:buNone/>
                      </a:pPr>
                      <a:r>
                        <a:rPr strike="noStrike" u="none" cap="none" baseline="0" sz="1800" lang="en-GB"/>
                        <a:t>1Set date &amp; venue</a:t>
                      </a:r>
                    </a:p>
                    <a:p>
                      <a:pPr algn="l" rtl="0" lvl="0" marR="0" indent="0" marL="0">
                        <a:spcBef>
                          <a:spcPts val="0"/>
                        </a:spcBef>
                        <a:buSzPct val="25000"/>
                        <a:buNone/>
                      </a:pPr>
                      <a:r>
                        <a:rPr strike="noStrike" u="none" cap="none" baseline="0" sz="1800" lang="en-GB"/>
                        <a:t>2Define  list of invitations </a:t>
                      </a:r>
                    </a:p>
                    <a:p>
                      <a:pPr algn="l" rtl="0" lvl="0" marR="0" indent="0" marL="0">
                        <a:spcBef>
                          <a:spcPts val="0"/>
                        </a:spcBef>
                        <a:buSzPct val="25000"/>
                        <a:buNone/>
                      </a:pPr>
                      <a:r>
                        <a:rPr strike="noStrike" u="none" cap="none" baseline="0" sz="1800" lang="en-GB"/>
                        <a:t>3Organize seminar&amp;Prepare presentations</a:t>
                      </a:r>
                    </a:p>
                    <a:p>
                      <a:pPr algn="l" rtl="0" lvl="0" marR="0" indent="0" marL="0">
                        <a:lnSpc>
                          <a:spcPct val="100000"/>
                        </a:lnSpc>
                        <a:spcBef>
                          <a:spcPts val="0"/>
                        </a:spcBef>
                        <a:spcAft>
                          <a:spcPts val="0"/>
                        </a:spcAft>
                        <a:buClr>
                          <a:schemeClr val="dk1"/>
                        </a:buClr>
                        <a:buSzPct val="25000"/>
                        <a:buFont typeface="Calibri"/>
                        <a:buNone/>
                      </a:pPr>
                      <a:r>
                        <a:rPr strike="noStrike" u="none" cap="none" baseline="0" sz="1800" lang="en-GB"/>
                        <a:t>4Prepare news to put on rescur website / 3</a:t>
                      </a:r>
                    </a:p>
                    <a:p>
                      <a:pPr algn="l" rtl="0" lvl="0" marR="0" indent="0" marL="0">
                        <a:spcBef>
                          <a:spcPts val="0"/>
                        </a:spcBef>
                        <a:buSzPct val="25000"/>
                        <a:buNone/>
                      </a:pPr>
                      <a:r>
                        <a:rPr strike="noStrike" u="none" cap="none" baseline="0" sz="1800" lang="en-GB"/>
                        <a:t>5 Seminar</a:t>
                      </a:r>
                    </a:p>
                    <a:p>
                      <a:pPr algn="l" rtl="0" lvl="0" marR="0" indent="0" marL="0">
                        <a:spcBef>
                          <a:spcPts val="0"/>
                        </a:spcBef>
                        <a:buSzPct val="25000"/>
                        <a:buNone/>
                      </a:pPr>
                      <a:r>
                        <a:rPr strike="noStrike" u="none" cap="none" baseline="0" sz="1800" lang="en-GB"/>
                        <a:t>6Upload seminar evidences on the website</a:t>
                      </a:r>
                    </a:p>
                  </a:txBody>
                  <a:tcPr marR="91450" marB="45725" marT="45725" marL="91450">
                    <a:solidFill>
                      <a:schemeClr val="accent4"/>
                    </a:solidFill>
                  </a:tcPr>
                </a:tc>
                <a:tc>
                  <a:txBody>
                    <a:bodyPr>
                      <a:noAutofit/>
                    </a:bodyPr>
                    <a:lstStyle/>
                    <a:p>
                      <a:pPr algn="l" rtl="0" lvl="0" marR="0" indent="0" marL="0">
                        <a:spcBef>
                          <a:spcPts val="0"/>
                        </a:spcBef>
                        <a:buSzPct val="25000"/>
                        <a:buNone/>
                      </a:pPr>
                      <a:r>
                        <a:rPr strike="noStrike" u="none" cap="none" baseline="0" sz="1800" lang="en-GB"/>
                        <a:t>Each partner is responsible for his own national seminar </a:t>
                      </a:r>
                    </a:p>
                  </a:txBody>
                  <a:tcPr marR="91450" marB="45725" marT="45725" marL="91450">
                    <a:solidFill>
                      <a:schemeClr val="accent4"/>
                    </a:solidFill>
                  </a:tcPr>
                </a:tc>
                <a:tc>
                  <a:txBody>
                    <a:bodyPr>
                      <a:noAutofit/>
                    </a:bodyPr>
                    <a:lstStyle/>
                    <a:p>
                      <a:pPr algn="l" rtl="0" lvl="0" marR="0" indent="0" marL="0">
                        <a:spcBef>
                          <a:spcPts val="0"/>
                        </a:spcBef>
                        <a:buSzPct val="25000"/>
                        <a:buNone/>
                      </a:pPr>
                      <a:r>
                        <a:rPr strike="noStrike" u="none" cap="none" baseline="0" sz="1800" lang="en-GB"/>
                        <a:t>All partners</a:t>
                      </a:r>
                    </a:p>
                  </a:txBody>
                  <a:tcPr marR="91450" marB="45725" marT="45725" marL="91450">
                    <a:solidFill>
                      <a:schemeClr val="accent4"/>
                    </a:solidFill>
                  </a:tcPr>
                </a:tc>
                <a:tc>
                  <a:txBody>
                    <a:bodyPr>
                      <a:noAutofit/>
                    </a:bodyPr>
                    <a:lstStyle/>
                    <a:p>
                      <a:pPr algn="l" rtl="0" lvl="0" marR="0" indent="0" marL="0">
                        <a:spcBef>
                          <a:spcPts val="0"/>
                        </a:spcBef>
                        <a:buSzPct val="25000"/>
                        <a:buNone/>
                      </a:pPr>
                      <a:r>
                        <a:rPr strike="noStrike" u="none" cap="none" baseline="0" sz="1800" lang="en-GB"/>
                        <a:t>Teachers, and other educational staff, Headteachers, National Education boards, Researchers, Key stakeholders</a:t>
                      </a:r>
                    </a:p>
                  </a:txBody>
                  <a:tcPr marR="91450" marB="45725" marT="45725" marL="91450">
                    <a:solidFill>
                      <a:schemeClr val="accent4"/>
                    </a:solidFill>
                  </a:tcPr>
                </a:tc>
                <a:tc>
                  <a:txBody>
                    <a:bodyPr>
                      <a:noAutofit/>
                    </a:bodyPr>
                    <a:lstStyle/>
                    <a:p>
                      <a:pPr algn="l" rtl="0" lvl="0" marR="0" indent="0" marL="0">
                        <a:spcBef>
                          <a:spcPts val="0"/>
                        </a:spcBef>
                        <a:buSzPct val="25000"/>
                        <a:buNone/>
                      </a:pPr>
                      <a:r>
                        <a:rPr strike="noStrike" u="none" cap="none" baseline="0" sz="1800" lang="en-GB"/>
                        <a:t>1 January 2015</a:t>
                      </a:r>
                    </a:p>
                    <a:p>
                      <a:pPr algn="l" rtl="0" lvl="0" marR="0" indent="0" marL="0">
                        <a:spcBef>
                          <a:spcPts val="0"/>
                        </a:spcBef>
                        <a:buSzPct val="25000"/>
                        <a:buNone/>
                      </a:pPr>
                      <a:r>
                        <a:rPr strike="noStrike" u="none" cap="none" baseline="0" sz="1800" lang="en-GB"/>
                        <a:t>2June 2015</a:t>
                      </a:r>
                    </a:p>
                    <a:p>
                      <a:pPr algn="l" rtl="0" lvl="0" marR="0" indent="0" marL="0">
                        <a:spcBef>
                          <a:spcPts val="0"/>
                        </a:spcBef>
                        <a:buSzPct val="25000"/>
                        <a:buNone/>
                      </a:pPr>
                      <a:r>
                        <a:rPr strike="noStrike" u="none" cap="none" baseline="0" sz="1800" lang="en-GB"/>
                        <a:t>3July /Sept 2015</a:t>
                      </a:r>
                    </a:p>
                    <a:p>
                      <a:pPr algn="l" rtl="0" lvl="0" marR="0" indent="0" marL="0">
                        <a:spcBef>
                          <a:spcPts val="0"/>
                        </a:spcBef>
                        <a:buSzPct val="25000"/>
                        <a:buNone/>
                      </a:pPr>
                      <a:r>
                        <a:rPr strike="noStrike" u="none" cap="none" baseline="0" sz="1800" lang="en-GB"/>
                        <a:t>4 June/Oct 2015</a:t>
                      </a:r>
                    </a:p>
                    <a:p>
                      <a:pPr algn="l" rtl="0" lvl="0" marR="0" indent="0" marL="0">
                        <a:spcBef>
                          <a:spcPts val="0"/>
                        </a:spcBef>
                        <a:buSzPct val="25000"/>
                        <a:buNone/>
                      </a:pPr>
                      <a:r>
                        <a:rPr strike="noStrike" u="none" cap="none" baseline="0" sz="1800" lang="en-GB"/>
                        <a:t>5 Oct 2015</a:t>
                      </a:r>
                    </a:p>
                    <a:p>
                      <a:pPr algn="l" rtl="0" lvl="0" marR="0" indent="0" marL="0">
                        <a:spcBef>
                          <a:spcPts val="0"/>
                        </a:spcBef>
                        <a:buSzPct val="25000"/>
                        <a:buNone/>
                      </a:pPr>
                      <a:r>
                        <a:rPr strike="noStrike" u="none" cap="none" baseline="0" sz="1800" lang="en-GB"/>
                        <a:t>6 Two weeks after seminar</a:t>
                      </a:r>
                    </a:p>
                  </a:txBody>
                  <a:tcPr marR="91450" marB="45725" marT="45725" marL="91450">
                    <a:solidFill>
                      <a:schemeClr val="accent4"/>
                    </a:solidFill>
                  </a:tcPr>
                </a:tc>
              </a:tr>
              <a:tr h="370850">
                <a:tc>
                  <a:txBody>
                    <a:bodyPr>
                      <a:noAutofit/>
                    </a:bodyPr>
                    <a:lstStyle/>
                    <a:p>
                      <a:pPr algn="l" rtl="0" lvl="0" marR="0" indent="0" marL="0">
                        <a:spcBef>
                          <a:spcPts val="0"/>
                        </a:spcBef>
                        <a:buSzPct val="25000"/>
                        <a:buNone/>
                      </a:pPr>
                      <a:r>
                        <a:rPr strike="noStrike" u="sng" b="1" cap="none" baseline="0" sz="1800" lang="en-GB"/>
                        <a:t>Presentations and symposium in conferences and peer-reviewed journal papers </a:t>
                      </a:r>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SzPct val="25000"/>
                        <a:buNone/>
                      </a:pPr>
                      <a:r>
                        <a:rPr strike="noStrike" u="none" cap="none" baseline="0" sz="1800" lang="en-GB"/>
                        <a:t>2</a:t>
                      </a:r>
                    </a:p>
                  </a:txBody>
                  <a:tcPr marR="91450" marB="45725" marT="45725" marL="91450">
                    <a:solidFill>
                      <a:schemeClr val="accent4"/>
                    </a:solidFill>
                  </a:tcPr>
                </a:tc>
              </a:tr>
              <a:tr h="370850">
                <a:tc>
                  <a:txBody>
                    <a:bodyPr>
                      <a:noAutofit/>
                    </a:bodyPr>
                    <a:lstStyle/>
                    <a:p>
                      <a:pPr algn="l" rtl="0" lvl="0" marR="0" indent="0" marL="0">
                        <a:spcBef>
                          <a:spcPts val="0"/>
                        </a:spcBef>
                        <a:buSzPct val="25000"/>
                        <a:buNone/>
                      </a:pPr>
                      <a:r>
                        <a:rPr strike="noStrike" u="none" cap="none" baseline="0" sz="1800" lang="en-GB"/>
                        <a:t>Eg. 5th ENSEC conference – Symposium- July 2015 </a:t>
                      </a:r>
                    </a:p>
                    <a:p>
                      <a:pPr algn="l" rtl="0" lvl="0" marR="0" indent="0" marL="0">
                        <a:spcBef>
                          <a:spcPts val="0"/>
                        </a:spcBef>
                        <a:buSzPct val="25000"/>
                        <a:buNone/>
                      </a:pPr>
                      <a:r>
                        <a:rPr strike="noStrike" u="none" cap="none" baseline="0" sz="1800" lang="en-GB"/>
                        <a:t>(submit abstract CC, </a:t>
                      </a:r>
                    </a:p>
                    <a:p>
                      <a:pPr algn="l" rtl="0" lvl="0" marR="0" indent="0" marL="0">
                        <a:spcBef>
                          <a:spcPts val="0"/>
                        </a:spcBef>
                        <a:buSzPct val="25000"/>
                        <a:buNone/>
                      </a:pPr>
                      <a:r>
                        <a:rPr strike="noStrike" u="none" cap="none" baseline="0" sz="1800" lang="en-GB"/>
                        <a:t>Prepare presentation, </a:t>
                      </a:r>
                    </a:p>
                    <a:p>
                      <a:pPr algn="l" rtl="0" lvl="0" marR="0" indent="0" marL="0">
                        <a:spcBef>
                          <a:spcPts val="0"/>
                        </a:spcBef>
                        <a:buSzPct val="25000"/>
                        <a:buNone/>
                      </a:pPr>
                      <a:r>
                        <a:rPr strike="noStrike" u="none" cap="none" baseline="0" sz="1800" lang="en-GB"/>
                        <a:t>Prepare article submission International Journal child Pt</a:t>
                      </a:r>
                    </a:p>
                    <a:p>
                      <a:pPr algn="l" rtl="0" lvl="0" marR="0" indent="0" marL="0">
                        <a:spcBef>
                          <a:spcPts val="0"/>
                        </a:spcBef>
                        <a:buSzPct val="25000"/>
                        <a:buNone/>
                      </a:pPr>
                      <a:r>
                        <a:rPr strike="noStrike" u="none" b="1" cap="none" baseline="0" sz="1800" lang="en-GB">
                          <a:solidFill>
                            <a:schemeClr val="accent2"/>
                          </a:solidFill>
                        </a:rPr>
                        <a:t>Update List of dissemination activities - excel file on rescur website partner area  Google drive</a:t>
                      </a:r>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SzPct val="25000"/>
                        <a:buNone/>
                      </a:pPr>
                      <a:r>
                        <a:rPr strike="noStrike" u="none" cap="none" baseline="0" sz="1800" lang="en-GB"/>
                        <a:t>3</a:t>
                      </a:r>
                    </a:p>
                  </a:txBody>
                  <a:tcPr marR="91450" marB="45725" marT="45725" marL="91450">
                    <a:solidFill>
                      <a:schemeClr val="accent4"/>
                    </a:solidFill>
                  </a:tcPr>
                </a:tc>
              </a:tr>
              <a:tr h="370850">
                <a:tc>
                  <a:txBody>
                    <a:bodyPr>
                      <a:noAutofit/>
                    </a:bodyPr>
                    <a:lstStyle/>
                    <a:p>
                      <a:pPr algn="l" rtl="0" lvl="0" marR="0" indent="0" marL="0">
                        <a:spcBef>
                          <a:spcPts val="0"/>
                        </a:spcBef>
                        <a:spcAft>
                          <a:spcPts val="0"/>
                        </a:spcAft>
                        <a:buSzPct val="25000"/>
                        <a:buNone/>
                      </a:pPr>
                      <a:r>
                        <a:rPr strike="noStrike" u="sng" b="1" cap="none" baseline="0" sz="1800" lang="en-GB"/>
                        <a:t>D3 - Plan for a joint Masters degree in resilience education</a:t>
                      </a:r>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SzPct val="25000"/>
                        <a:buNone/>
                      </a:pPr>
                      <a:r>
                        <a:rPr strike="noStrike" u="none" cap="none" baseline="0" sz="1800" lang="en-GB"/>
                        <a:t>4</a:t>
                      </a:r>
                    </a:p>
                  </a:txBody>
                  <a:tcPr marR="91450" marB="45725" marT="45725" marL="91450">
                    <a:solidFill>
                      <a:schemeClr val="accent4"/>
                    </a:solidFill>
                  </a:tcPr>
                </a:tc>
              </a:tr>
              <a:tr h="370850">
                <a:tc>
                  <a:txBody>
                    <a:bodyPr>
                      <a:noAutofit/>
                    </a:bodyPr>
                    <a:lstStyle/>
                    <a:p>
                      <a:pPr algn="l" rtl="0" lvl="0" marR="0" indent="0" marL="0">
                        <a:spcBef>
                          <a:spcPts val="0"/>
                        </a:spcBef>
                        <a:buSzPct val="25000"/>
                        <a:buNone/>
                      </a:pPr>
                      <a:r>
                        <a:rPr strike="noStrike" u="none" cap="none" baseline="0" sz="1800" lang="en-GB"/>
                        <a:t>Actions</a:t>
                      </a:r>
                    </a:p>
                    <a:p>
                      <a:pPr algn="l" rtl="0" lvl="0" marR="0" indent="0" marL="0">
                        <a:spcBef>
                          <a:spcPts val="0"/>
                        </a:spcBef>
                        <a:buSzPct val="25000"/>
                        <a:buNone/>
                      </a:pPr>
                      <a:r>
                        <a:rPr strike="noStrike" u="none" cap="none" baseline="0" sz="1800" lang="en-GB"/>
                        <a:t>List  interested partners (within partnership and outsider</a:t>
                      </a:r>
                    </a:p>
                    <a:p>
                      <a:pPr algn="l" rtl="0" lvl="0" marR="0" indent="0" marL="0">
                        <a:spcBef>
                          <a:spcPts val="0"/>
                        </a:spcBef>
                        <a:buSzPct val="25000"/>
                        <a:buNone/>
                      </a:pPr>
                      <a:r>
                        <a:rPr strike="noStrike" u="none" cap="none" baseline="0" sz="1800" lang="en-GB"/>
                        <a:t>Identify application (dates, criterials)</a:t>
                      </a:r>
                    </a:p>
                    <a:p>
                      <a:pPr algn="l" rtl="0" lvl="0" marR="0" indent="0" marL="0">
                        <a:spcBef>
                          <a:spcPts val="0"/>
                        </a:spcBef>
                        <a:buSzPct val="25000"/>
                        <a:buNone/>
                      </a:pPr>
                      <a:r>
                        <a:rPr strike="noStrike" u="none" cap="none" baseline="0" sz="1800" lang="en-GB"/>
                        <a:t>Joint European Masters Erasmus mundus?</a:t>
                      </a:r>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r>
              <a:tr h="370850">
                <a:tc>
                  <a:txBody>
                    <a:bodyPr>
                      <a:noAutofit/>
                    </a:bodyPr>
                    <a:lstStyle/>
                    <a:p>
                      <a:pPr algn="l" rtl="0" lvl="0" marR="0" indent="0" marL="0">
                        <a:spcBef>
                          <a:spcPts val="0"/>
                        </a:spcBef>
                        <a:buSzPct val="25000"/>
                        <a:buNone/>
                      </a:pPr>
                      <a:r>
                        <a:rPr strike="noStrike" u="sng" b="1" cap="none" baseline="0" sz="1800" lang="en-GB"/>
                        <a:t>D4 Other </a:t>
                      </a:r>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r>
              <a:tr h="370850">
                <a:tc>
                  <a:txBody>
                    <a:bodyPr>
                      <a:noAutofit/>
                    </a:bodyPr>
                    <a:lstStyle/>
                    <a:p>
                      <a:pPr algn="l" rtl="0" lvl="0" marR="0" indent="0" marL="0">
                        <a:spcBef>
                          <a:spcPts val="0"/>
                        </a:spcBef>
                        <a:buSzPct val="25000"/>
                        <a:buNone/>
                      </a:pPr>
                      <a:r>
                        <a:rPr strike="noStrike" u="none" cap="none" baseline="0" sz="1800" lang="en-GB"/>
                        <a:t>Poster En </a:t>
                      </a:r>
                    </a:p>
                    <a:p>
                      <a:pPr algn="l" rtl="0" lvl="0" marR="0" indent="0" marL="0">
                        <a:spcBef>
                          <a:spcPts val="0"/>
                        </a:spcBef>
                        <a:buSzPct val="25000"/>
                        <a:buNone/>
                      </a:pPr>
                      <a:r>
                        <a:rPr strike="noStrike" u="none" cap="none" baseline="0" sz="1800" lang="en-GB"/>
                        <a:t>(all partner languages) </a:t>
                      </a:r>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r>
              <a:tr h="370850">
                <a:tc>
                  <a:txBody>
                    <a:bodyPr>
                      <a:noAutofit/>
                    </a:bodyPr>
                    <a:lstStyle/>
                    <a:p>
                      <a:pPr algn="l" rtl="0" lvl="0" marR="0" indent="0" marL="0">
                        <a:spcBef>
                          <a:spcPts val="0"/>
                        </a:spcBef>
                        <a:buSzPct val="25000"/>
                        <a:buNone/>
                      </a:pPr>
                      <a:r>
                        <a:rPr strike="noStrike" u="none" cap="none" baseline="0" sz="1800" lang="en-GB"/>
                        <a:t>Brochures </a:t>
                      </a:r>
                    </a:p>
                    <a:p>
                      <a:pPr algn="l" rtl="0" lvl="0" marR="0" indent="0" marL="0">
                        <a:spcBef>
                          <a:spcPts val="0"/>
                        </a:spcBef>
                        <a:buSzPct val="25000"/>
                        <a:buNone/>
                      </a:pPr>
                      <a:r>
                        <a:rPr strike="noStrike" u="none" cap="none" baseline="0" sz="1800" lang="en-GB"/>
                        <a:t>(manuals)</a:t>
                      </a:r>
                    </a:p>
                    <a:p>
                      <a:pPr algn="l" rtl="0" lvl="0" marR="0" indent="0" marL="0">
                        <a:spcBef>
                          <a:spcPts val="0"/>
                        </a:spcBef>
                        <a:buSzPct val="25000"/>
                        <a:buNone/>
                      </a:pPr>
                      <a:r>
                        <a:rPr strike="noStrike" u="none" cap="none" baseline="0" sz="1800" lang="en-GB"/>
                        <a:t>Define contents</a:t>
                      </a:r>
                    </a:p>
                    <a:p>
                      <a:pPr algn="l" rtl="0" lvl="0" marR="0" indent="0" marL="0">
                        <a:lnSpc>
                          <a:spcPct val="100000"/>
                        </a:lnSpc>
                        <a:spcBef>
                          <a:spcPts val="0"/>
                        </a:spcBef>
                        <a:spcAft>
                          <a:spcPts val="0"/>
                        </a:spcAft>
                        <a:buClr>
                          <a:schemeClr val="dk1"/>
                        </a:buClr>
                        <a:buSzPct val="25000"/>
                        <a:buFont typeface="Calibri"/>
                        <a:buNone/>
                      </a:pPr>
                      <a:r>
                        <a:rPr strike="noStrike" u="none" cap="none" baseline="0" sz="1800" lang="en-GB"/>
                        <a:t>Prepare</a:t>
                      </a:r>
                    </a:p>
                    <a:p>
                      <a:pPr algn="l" rtl="0" lvl="0" marR="0" indent="0" marL="0">
                        <a:spcBef>
                          <a:spcPts val="0"/>
                        </a:spcBef>
                        <a:buSzPct val="25000"/>
                        <a:buNone/>
                      </a:pPr>
                      <a:r>
                        <a:rPr strike="noStrike" u="none" cap="none" baseline="0" sz="1800" lang="en-GB"/>
                        <a:t>Printing/distribution</a:t>
                      </a:r>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r>
              <a:tr h="370850">
                <a:tc>
                  <a:txBody>
                    <a:bodyPr>
                      <a:noAutofit/>
                    </a:bodyPr>
                    <a:lstStyle/>
                    <a:p>
                      <a:pPr algn="l" rtl="0" lvl="0" marR="0" indent="0" marL="0">
                        <a:spcBef>
                          <a:spcPts val="0"/>
                        </a:spcBef>
                        <a:buSzPct val="25000"/>
                        <a:buNone/>
                      </a:pPr>
                      <a:r>
                        <a:rPr strike="noStrike" u="none" cap="none" baseline="0" sz="1800" lang="en-GB"/>
                        <a:t>Flyers </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(prepare more copies  flyers)</a:t>
                      </a:r>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Pt</a:t>
                      </a:r>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SzPct val="25000"/>
                        <a:buNone/>
                      </a:pPr>
                      <a:r>
                        <a:rPr strike="noStrike" u="none" cap="none" baseline="0" sz="1800" lang="en-GB">
                          <a:solidFill>
                            <a:schemeClr val="dk1"/>
                          </a:solidFill>
                          <a:latin typeface="Calibri"/>
                          <a:ea typeface="Calibri"/>
                          <a:cs typeface="Calibri"/>
                          <a:sym typeface="Calibri"/>
                        </a:rPr>
                        <a:t>Distributed by each partner to local, regional &amp; national education, organisations &amp; agencies including key decision-makers &amp; government departments &amp; </a:t>
                      </a:r>
                      <a:r>
                        <a:rPr strike="noStrike" u="none" cap="none" baseline="0" sz="1800" lang="en-GB"/>
                        <a:t> ENSEC participants </a:t>
                      </a:r>
                    </a:p>
                  </a:txBody>
                  <a:tcPr marR="91450" marB="45725" marT="45725" marL="91450">
                    <a:solidFill>
                      <a:schemeClr val="accent4"/>
                    </a:solidFill>
                  </a:tcPr>
                </a:tc>
                <a:tc>
                  <a:txBody>
                    <a:bodyPr>
                      <a:noAutofit/>
                    </a:bodyPr>
                    <a:lstStyle/>
                    <a:p>
                      <a:pPr algn="l" rtl="0" lvl="0" marR="0" indent="0" marL="0">
                        <a:spcBef>
                          <a:spcPts val="0"/>
                        </a:spcBef>
                        <a:buSzPct val="25000"/>
                        <a:buNone/>
                      </a:pPr>
                      <a:r>
                        <a:rPr strike="noStrike" u="none" cap="none" baseline="0" sz="1800" lang="en-GB"/>
                        <a:t>August – Nov 2015</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July 2015</a:t>
                      </a:r>
                    </a:p>
                  </a:txBody>
                  <a:tcPr marR="91450" marB="45725" marT="45725" marL="91450">
                    <a:solidFill>
                      <a:schemeClr val="accent4"/>
                    </a:solidFill>
                  </a:tcPr>
                </a:tc>
              </a:tr>
              <a:tr h="370850">
                <a:tc>
                  <a:txBody>
                    <a:bodyPr>
                      <a:noAutofit/>
                    </a:bodyPr>
                    <a:lstStyle/>
                    <a:p>
                      <a:pPr algn="l" rtl="0" lvl="0" marR="0" indent="0" marL="0">
                        <a:spcBef>
                          <a:spcPts val="0"/>
                        </a:spcBef>
                        <a:buSzPct val="25000"/>
                        <a:buNone/>
                      </a:pPr>
                      <a:r>
                        <a:rPr strike="noStrike" u="none" cap="none" baseline="0" sz="1800" lang="en-GB"/>
                        <a:t>Web site </a:t>
                      </a:r>
                    </a:p>
                    <a:p>
                      <a:pPr algn="l" rtl="0" lvl="0" marR="0" indent="0" marL="0">
                        <a:spcBef>
                          <a:spcPts val="0"/>
                        </a:spcBef>
                        <a:buSzPct val="25000"/>
                        <a:buNone/>
                      </a:pPr>
                      <a:r>
                        <a:rPr strike="noStrike" u="none" cap="none" baseline="0" sz="1800" lang="en-GB"/>
                        <a:t>Upload Portugal vídeo clip (public) (introduction of rescur project) (videoscribe)</a:t>
                      </a:r>
                    </a:p>
                    <a:p>
                      <a:pPr algn="l" rtl="0" lvl="0" marR="0" indent="0" marL="0">
                        <a:spcBef>
                          <a:spcPts val="0"/>
                        </a:spcBef>
                        <a:buSzPct val="25000"/>
                        <a:buNone/>
                      </a:pPr>
                      <a:r>
                        <a:rPr strike="noStrike" u="none" cap="none" baseline="0" sz="1800" lang="en-GB"/>
                        <a:t>In rescur web site</a:t>
                      </a:r>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r>
              <a:tr h="370850">
                <a:tc>
                  <a:txBody>
                    <a:bodyPr>
                      <a:noAutofit/>
                    </a:bodyPr>
                    <a:lstStyle/>
                    <a:p>
                      <a:pPr algn="l" rtl="0" lvl="0" marR="0" indent="0" marL="0">
                        <a:spcBef>
                          <a:spcPts val="0"/>
                        </a:spcBef>
                        <a:buSzPct val="25000"/>
                        <a:buNone/>
                      </a:pPr>
                      <a:r>
                        <a:rPr strike="noStrike" u="none" cap="none" baseline="0" sz="1800" lang="en-GB"/>
                        <a:t>Increase material for the public </a:t>
                      </a:r>
                    </a:p>
                    <a:p>
                      <a:pPr algn="l" rtl="0" lvl="0" marR="0" indent="0" marL="0">
                        <a:spcBef>
                          <a:spcPts val="0"/>
                        </a:spcBef>
                        <a:buSzPct val="25000"/>
                        <a:buNone/>
                      </a:pPr>
                      <a:r>
                        <a:rPr strike="noStrike" u="none" cap="none" baseline="0" sz="1800" lang="en-GB"/>
                        <a:t>Put new from Sweden transnational meeting </a:t>
                      </a:r>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r>
              <a:tr h="370850">
                <a:tc>
                  <a:txBody>
                    <a:bodyPr>
                      <a:noAutofit/>
                    </a:bodyPr>
                    <a:lstStyle/>
                    <a:p>
                      <a:pPr algn="l" rtl="0" lvl="0" marR="0" indent="0" marL="0">
                        <a:spcBef>
                          <a:spcPts val="0"/>
                        </a:spcBef>
                        <a:buSzPct val="25000"/>
                        <a:buNone/>
                      </a:pPr>
                      <a:r>
                        <a:rPr strike="noStrike" u="none" cap="none" baseline="0" sz="1800" lang="en-GB">
                          <a:solidFill>
                            <a:srgbClr val="FF0000"/>
                          </a:solidFill>
                        </a:rPr>
                        <a:t>Video </a:t>
                      </a:r>
                    </a:p>
                    <a:p>
                      <a:pPr algn="l" rtl="0" lvl="0" marR="0" indent="0" marL="0">
                        <a:spcBef>
                          <a:spcPts val="0"/>
                        </a:spcBef>
                        <a:buSzPct val="25000"/>
                        <a:buNone/>
                      </a:pPr>
                      <a:r>
                        <a:rPr strike="noStrike" u="none" cap="none" baseline="0" sz="1800" lang="en-GB">
                          <a:solidFill>
                            <a:srgbClr val="FF0000"/>
                          </a:solidFill>
                        </a:rPr>
                        <a:t>( the curriculum  (videoscribe)</a:t>
                      </a:r>
                    </a:p>
                    <a:p>
                      <a:pPr algn="l" rtl="0" lvl="0" marR="0" indent="0" marL="0">
                        <a:spcBef>
                          <a:spcPts val="0"/>
                        </a:spcBef>
                        <a:buSzPct val="25000"/>
                        <a:buNone/>
                      </a:pPr>
                      <a:r>
                        <a:rPr strike="noStrike" u="none" cap="none" baseline="0" sz="1800" lang="en-GB">
                          <a:solidFill>
                            <a:srgbClr val="FF0000"/>
                          </a:solidFill>
                        </a:rPr>
                        <a:t>Manual for parents</a:t>
                      </a:r>
                    </a:p>
                    <a:p>
                      <a:pPr algn="l" rtl="0" lvl="0" marR="0" indent="0" marL="0">
                        <a:spcBef>
                          <a:spcPts val="0"/>
                        </a:spcBef>
                        <a:buNone/>
                      </a:pPr>
                      <a:r>
                        <a:t/>
                      </a:r>
                      <a:endParaRPr strike="noStrike" u="none" cap="none" baseline="0" sz="1800">
                        <a:solidFill>
                          <a:srgbClr val="FF0000"/>
                        </a:solidFill>
                      </a:endParaRPr>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c>
                  <a:txBody>
                    <a:bodyPr>
                      <a:noAutofit/>
                    </a:bodyPr>
                    <a:lstStyle/>
                    <a:p>
                      <a:pPr algn="l" rtl="0" lvl="0" marR="0" indent="0" marL="0">
                        <a:spcBef>
                          <a:spcPts val="0"/>
                        </a:spcBef>
                        <a:buNone/>
                      </a:pPr>
                      <a:r>
                        <a:t/>
                      </a:r>
                      <a:endParaRPr strike="noStrike" u="none" cap="none" baseline="0" sz="1800"/>
                    </a:p>
                  </a:txBody>
                  <a:tcPr marR="91450" marB="45725" marT="45725" marL="91450">
                    <a:solidFill>
                      <a:schemeClr val="accent4"/>
                    </a:solidFill>
                  </a:tcPr>
                </a:tc>
              </a:tr>
            </a:tbl>
          </a:graphicData>
        </a:graphic>
      </p:graphicFrame>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3" name="Shape 173"/>
        <p:cNvGrpSpPr/>
        <p:nvPr/>
      </p:nvGrpSpPr>
      <p:grpSpPr>
        <a:xfrm>
          <a:off y="0" x="0"/>
          <a:ext cy="0" cx="0"/>
          <a:chOff y="0" x="0"/>
          <a:chExt cy="0" cx="0"/>
        </a:xfrm>
      </p:grpSpPr>
      <p:sp>
        <p:nvSpPr>
          <p:cNvPr id="174" name="Shape 174"/>
          <p:cNvSpPr txBox="1"/>
          <p:nvPr>
            <p:ph type="title"/>
          </p:nvPr>
        </p:nvSpPr>
        <p:spPr>
          <a:xfrm>
            <a:off y="365125" x="838200"/>
            <a:ext cy="1325562" cx="10515599"/>
          </a:xfrm>
          <a:prstGeom prst="rect">
            <a:avLst/>
          </a:prstGeom>
          <a:noFill/>
          <a:ln>
            <a:noFill/>
          </a:ln>
        </p:spPr>
        <p:txBody>
          <a:bodyPr bIns="45700" rIns="91425" lIns="91425" tIns="45700" anchor="ctr" anchorCtr="0">
            <a:noAutofit/>
          </a:bodyPr>
          <a:lstStyle/>
          <a:p>
            <a:pPr algn="l" rtl="0" lvl="0" marR="0" indent="0" marL="0">
              <a:lnSpc>
                <a:spcPct val="90000"/>
              </a:lnSpc>
              <a:spcBef>
                <a:spcPts val="0"/>
              </a:spcBef>
              <a:buClr>
                <a:schemeClr val="dk1"/>
              </a:buClr>
              <a:buSzPct val="25000"/>
              <a:buFont typeface="Calibri"/>
              <a:buNone/>
            </a:pPr>
            <a:r>
              <a:rPr strike="noStrike" u="none" b="0" cap="none" baseline="0" sz="4400" lang="en-GB" i="0">
                <a:solidFill>
                  <a:schemeClr val="dk1"/>
                </a:solidFill>
                <a:latin typeface="Calibri"/>
                <a:ea typeface="Calibri"/>
                <a:cs typeface="Calibri"/>
                <a:sym typeface="Calibri"/>
              </a:rPr>
              <a:t>Dissemination workplan</a:t>
            </a:r>
          </a:p>
        </p:txBody>
      </p:sp>
      <p:graphicFrame>
        <p:nvGraphicFramePr>
          <p:cNvPr id="175" name="Shape 175"/>
          <p:cNvGraphicFramePr/>
          <p:nvPr/>
        </p:nvGraphicFramePr>
        <p:xfrm>
          <a:off y="1962784" x="835151"/>
          <a:ext cy="3000000" cx="3000000"/>
        </p:xfrm>
        <a:graphic>
          <a:graphicData uri="http://schemas.openxmlformats.org/drawingml/2006/table">
            <a:tbl>
              <a:tblPr firstRow="1" bandRow="1">
                <a:noFill/>
                <a:tableStyleId>{7D7F9FC2-C193-4DC6-849D-850D8C233254}</a:tableStyleId>
              </a:tblPr>
              <a:tblGrid>
                <a:gridCol w="2103125"/>
                <a:gridCol w="2103125"/>
                <a:gridCol w="2103125"/>
                <a:gridCol w="2103125"/>
                <a:gridCol w="2103125"/>
              </a:tblGrid>
              <a:tr h="370850">
                <a:tc>
                  <a:txBody>
                    <a:bodyPr>
                      <a:noAutofit/>
                    </a:bodyPr>
                    <a:lstStyle/>
                    <a:p>
                      <a:pPr algn="l" rtl="0" lvl="0" marR="0" indent="0" marL="0">
                        <a:spcBef>
                          <a:spcPts val="0"/>
                        </a:spcBef>
                        <a:buSzPct val="25000"/>
                        <a:buNone/>
                      </a:pPr>
                      <a:r>
                        <a:rPr strike="noStrike" u="none" cap="none" baseline="0" sz="1800" lang="en-GB"/>
                        <a:t>Activity</a:t>
                      </a:r>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Responsibility</a:t>
                      </a:r>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Contributors</a:t>
                      </a:r>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Target audience</a:t>
                      </a:r>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Timescale</a:t>
                      </a:r>
                    </a:p>
                  </a:txBody>
                  <a:tcPr marR="91450" marB="45725" marT="45725" marL="91450"/>
                </a:tc>
              </a:tr>
              <a:tr h="455300">
                <a:tc gridSpan="5">
                  <a:txBody>
                    <a:bodyPr>
                      <a:noAutofit/>
                    </a:bodyPr>
                    <a:lstStyle/>
                    <a:p>
                      <a:pPr algn="l" rtl="0" lvl="0" marR="0" indent="0" marL="0">
                        <a:spcBef>
                          <a:spcPts val="0"/>
                        </a:spcBef>
                        <a:buSzPct val="25000"/>
                        <a:buNone/>
                      </a:pPr>
                      <a:r>
                        <a:rPr strike="noStrike" u="sng" b="1" cap="none" baseline="0" sz="1800" lang="en-GB"/>
                        <a:t>Presentations &amp; in conferences &amp; peer-reviewed journal papers </a:t>
                      </a:r>
                    </a:p>
                  </a:txBody>
                  <a:tcPr marR="91450" marB="45725" marT="45725" marL="91450"/>
                </a:tc>
                <a:tc hMerge="1"/>
                <a:tc hMerge="1"/>
                <a:tc hMerge="1"/>
                <a:tc hMerge="1"/>
              </a:tr>
              <a:tr h="370850">
                <a:tc>
                  <a:txBody>
                    <a:bodyPr>
                      <a:noAutofit/>
                    </a:bodyPr>
                    <a:lstStyle/>
                    <a:p>
                      <a:pPr algn="l" rtl="0" lvl="0" marR="0" indent="-342900" marL="342900">
                        <a:spcBef>
                          <a:spcPts val="0"/>
                        </a:spcBef>
                        <a:buClr>
                          <a:schemeClr val="dk1"/>
                        </a:buClr>
                        <a:buSzPct val="100000"/>
                        <a:buFont typeface="Calibri"/>
                        <a:buAutoNum type="arabicPeriod"/>
                      </a:pPr>
                      <a:r>
                        <a:rPr strike="noStrike" u="none" cap="none" baseline="0" sz="1800" lang="en-GB"/>
                        <a:t>5th ENSEC conference – Symposium, Portugal - July 2015 </a:t>
                      </a:r>
                    </a:p>
                    <a:p>
                      <a:pPr algn="l" rtl="0" lvl="0" marR="0" indent="-228600" marL="342900">
                        <a:spcBef>
                          <a:spcPts val="0"/>
                        </a:spcBef>
                        <a:buClr>
                          <a:schemeClr val="dk1"/>
                        </a:buClr>
                        <a:buFont typeface="Calibri"/>
                        <a:buNone/>
                      </a:pPr>
                      <a:r>
                        <a:t/>
                      </a:r>
                      <a:endParaRPr strike="noStrike" u="none" cap="none" baseline="0" sz="1800"/>
                    </a:p>
                    <a:p>
                      <a:pPr algn="l" rtl="0" lvl="0" marR="0" indent="0" marL="0">
                        <a:spcBef>
                          <a:spcPts val="0"/>
                        </a:spcBef>
                        <a:buSzPct val="25000"/>
                        <a:buNone/>
                      </a:pPr>
                      <a:r>
                        <a:rPr strike="noStrike" u="none" cap="none" baseline="0" sz="1800" lang="en-GB"/>
                        <a:t>1.1submit abstract</a:t>
                      </a:r>
                    </a:p>
                    <a:p>
                      <a:pPr algn="l" rtl="0" lvl="0" marR="0" indent="0" marL="0">
                        <a:spcBef>
                          <a:spcPts val="0"/>
                        </a:spcBef>
                        <a:buSzPct val="25000"/>
                        <a:buNone/>
                      </a:pPr>
                      <a:r>
                        <a:rPr strike="noStrike" u="none" cap="none" baseline="0" sz="1800" lang="en-GB"/>
                        <a:t>1.2 Prepare presentation</a:t>
                      </a:r>
                    </a:p>
                    <a:p>
                      <a:pPr algn="l" rtl="0" lvl="0" marR="0" indent="0" marL="0">
                        <a:spcBef>
                          <a:spcPts val="0"/>
                        </a:spcBef>
                        <a:buSzPct val="25000"/>
                        <a:buNone/>
                      </a:pPr>
                      <a:r>
                        <a:rPr strike="noStrike" u="none" cap="none" baseline="0" sz="1800" lang="en-GB"/>
                        <a:t>1.3Prepare article submission for  International Journal for child and adolescence (Pt)</a:t>
                      </a:r>
                    </a:p>
                    <a:p>
                      <a:pPr algn="l" rtl="0" lvl="0" marR="0" indent="0" marL="0">
                        <a:spcBef>
                          <a:spcPts val="0"/>
                        </a:spcBef>
                        <a:buNone/>
                      </a:pPr>
                      <a:r>
                        <a:t/>
                      </a:r>
                      <a:endParaRPr strike="noStrike" u="none" b="1" cap="none" baseline="0" sz="1800">
                        <a:solidFill>
                          <a:schemeClr val="accent2"/>
                        </a:solidFill>
                      </a:endParaRPr>
                    </a:p>
                    <a:p>
                      <a:pPr algn="l" rtl="0" lvl="0" marR="0" indent="0" marL="0">
                        <a:spcBef>
                          <a:spcPts val="0"/>
                        </a:spcBef>
                        <a:buNone/>
                      </a:pPr>
                      <a:r>
                        <a:t/>
                      </a:r>
                      <a:endParaRPr strike="noStrike" u="none" b="1" cap="none" baseline="0" sz="1800">
                        <a:solidFill>
                          <a:schemeClr val="accent2"/>
                        </a:solidFill>
                      </a:endParaRPr>
                    </a:p>
                    <a:p>
                      <a:pPr algn="l" rtl="0" lvl="0" marR="0" indent="0" marL="0">
                        <a:spcBef>
                          <a:spcPts val="0"/>
                        </a:spcBef>
                        <a:buSzPct val="25000"/>
                        <a:buNone/>
                      </a:pPr>
                      <a:r>
                        <a:rPr strike="noStrike" u="none" b="1" cap="none" baseline="0" sz="1800" lang="en-GB">
                          <a:solidFill>
                            <a:schemeClr val="dk1"/>
                          </a:solidFill>
                        </a:rPr>
                        <a:t>2 Partners to send any  planned conferences and articles  to be added in a common dissemination list that will be gathered  by FMH_Pt</a:t>
                      </a:r>
                    </a:p>
                    <a:p>
                      <a:pPr algn="l" rtl="0" lvl="0" marR="0" indent="0" marL="0">
                        <a:spcBef>
                          <a:spcPts val="0"/>
                        </a:spcBef>
                        <a:buNone/>
                      </a:pPr>
                      <a:r>
                        <a:t/>
                      </a:r>
                      <a:endParaRPr strike="noStrike" u="none" b="1" cap="none" baseline="0" sz="1800">
                        <a:solidFill>
                          <a:schemeClr val="accent2"/>
                        </a:solidFill>
                      </a:endParaRPr>
                    </a:p>
                    <a:p>
                      <a:pPr algn="l" rtl="0" lvl="0" marR="0" indent="0" marL="0">
                        <a:spcBef>
                          <a:spcPts val="0"/>
                        </a:spcBef>
                        <a:buSzPct val="25000"/>
                        <a:buNone/>
                      </a:pPr>
                      <a:r>
                        <a:rPr strike="noStrike" u="none" b="1" cap="none" baseline="0" sz="1800" lang="en-GB">
                          <a:solidFill>
                            <a:schemeClr val="dk1"/>
                          </a:solidFill>
                        </a:rPr>
                        <a:t>3 Prepare dissemination file per country (An excel file built  and uploaded in Google drive ( partners can then fill their file or send to FMH_Pt)</a:t>
                      </a:r>
                    </a:p>
                    <a:p>
                      <a:pPr algn="l" rtl="0" lvl="0" marR="0" indent="0" marL="0">
                        <a:spcBef>
                          <a:spcPts val="0"/>
                        </a:spcBef>
                        <a:buNone/>
                      </a:pPr>
                      <a:r>
                        <a:t/>
                      </a:r>
                      <a:endParaRPr strike="noStrike" u="none" b="1" cap="none" baseline="0" sz="1800">
                        <a:solidFill>
                          <a:schemeClr val="dk1"/>
                        </a:solidFill>
                      </a:endParaRPr>
                    </a:p>
                    <a:p>
                      <a:pPr algn="l" rtl="0" lvl="0" marR="0" indent="0" marL="0">
                        <a:spcBef>
                          <a:spcPts val="0"/>
                        </a:spcBef>
                        <a:buSzPct val="25000"/>
                        <a:buNone/>
                      </a:pPr>
                      <a:r>
                        <a:rPr strike="noStrike" u="none" b="1" cap="none" baseline="0" sz="1800" lang="en-GB">
                          <a:solidFill>
                            <a:schemeClr val="dk1"/>
                          </a:solidFill>
                        </a:rPr>
                        <a:t>4. Upload dissemination files also in partners área in rescur website according to partners contributions</a:t>
                      </a:r>
                    </a:p>
                    <a:p>
                      <a:pPr algn="l" rtl="0" lvl="0" marR="0" indent="0" marL="0">
                        <a:spcBef>
                          <a:spcPts val="0"/>
                        </a:spcBef>
                        <a:buNone/>
                      </a:pPr>
                      <a:r>
                        <a:t/>
                      </a:r>
                      <a:endParaRPr strike="noStrike" u="none" b="1" cap="none" baseline="0" sz="1800">
                        <a:solidFill>
                          <a:schemeClr val="dk1"/>
                        </a:solidFill>
                      </a:endParaRPr>
                    </a:p>
                    <a:p>
                      <a:pPr algn="l" rtl="0" lvl="0" marR="0" indent="0" marL="0">
                        <a:spcBef>
                          <a:spcPts val="0"/>
                        </a:spcBef>
                        <a:buSzPct val="25000"/>
                        <a:buNone/>
                      </a:pPr>
                      <a:r>
                        <a:rPr strike="noStrike" u="none" b="1" cap="none" baseline="0" sz="1800" lang="en-GB">
                          <a:solidFill>
                            <a:schemeClr val="dk1"/>
                          </a:solidFill>
                        </a:rPr>
                        <a:t>5. Partners to send always the evidences of the presentations or publications (power point, paper in pdf) to FMH, so that they can be uploaded in the partners área rescur website</a:t>
                      </a:r>
                    </a:p>
                    <a:p>
                      <a:pPr algn="l" rtl="0" lvl="0" marR="0" indent="0" marL="0">
                        <a:spcBef>
                          <a:spcPts val="0"/>
                        </a:spcBef>
                        <a:buNone/>
                      </a:pPr>
                      <a:r>
                        <a:t/>
                      </a:r>
                      <a:endParaRPr strike="noStrike" u="none" b="1" cap="none" baseline="0" sz="1800">
                        <a:solidFill>
                          <a:schemeClr val="dk1"/>
                        </a:solidFill>
                      </a:endParaRPr>
                    </a:p>
                    <a:p>
                      <a:pPr algn="l" rtl="0" lvl="0" marR="0" indent="0" marL="0">
                        <a:spcBef>
                          <a:spcPts val="0"/>
                        </a:spcBef>
                        <a:buSzPct val="25000"/>
                        <a:buNone/>
                      </a:pPr>
                      <a:r>
                        <a:rPr strike="noStrike" u="none" b="1" cap="none" baseline="0" sz="1800" lang="en-GB">
                          <a:solidFill>
                            <a:schemeClr val="dk1"/>
                          </a:solidFill>
                        </a:rPr>
                        <a:t>6 CC-Malta will change website permission so that FMH can upload these materials in rescur website</a:t>
                      </a:r>
                    </a:p>
                    <a:p>
                      <a:pPr algn="l" rtl="0" lvl="0" marR="0" indent="0" marL="0">
                        <a:spcBef>
                          <a:spcPts val="0"/>
                        </a:spcBef>
                        <a:buNone/>
                      </a:pPr>
                      <a:r>
                        <a:t/>
                      </a:r>
                      <a:endParaRPr strike="noStrike" u="none" b="1" cap="none" baseline="0" sz="1800">
                        <a:solidFill>
                          <a:schemeClr val="dk1"/>
                        </a:solidFill>
                      </a:endParaRPr>
                    </a:p>
                  </a:txBody>
                  <a:tcPr marR="91450" marB="45725" marT="45725" marL="91450"/>
                </a:tc>
                <a:tc>
                  <a:txBody>
                    <a:bodyPr>
                      <a:noAutofit/>
                    </a:bodyPr>
                    <a:lstStyle/>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Malta CC</a:t>
                      </a:r>
                    </a:p>
                    <a:p>
                      <a:pPr algn="l" rtl="0" lvl="0" marR="0" indent="0" marL="0">
                        <a:spcBef>
                          <a:spcPts val="0"/>
                        </a:spcBef>
                        <a:buSzPct val="25000"/>
                        <a:buNone/>
                      </a:pPr>
                      <a:r>
                        <a:rPr strike="noStrike" u="none" cap="none" baseline="0" sz="1800" lang="en-GB"/>
                        <a:t>Malta CC</a:t>
                      </a:r>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Malta CC</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Portugal </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Portugal</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Portugal</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Portugal </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CC Malta</a:t>
                      </a:r>
                    </a:p>
                  </a:txBody>
                  <a:tcPr marR="91450" marB="45725" marT="45725" marL="91450"/>
                </a:tc>
                <a:tc>
                  <a:txBody>
                    <a:bodyPr>
                      <a:noAutofit/>
                    </a:bodyPr>
                    <a:lstStyle/>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All partners</a:t>
                      </a:r>
                    </a:p>
                    <a:p>
                      <a:pPr algn="l" rtl="0" lvl="0" marR="0" indent="0" marL="0">
                        <a:spcBef>
                          <a:spcPts val="0"/>
                        </a:spcBef>
                        <a:buSzPct val="25000"/>
                        <a:buNone/>
                      </a:pPr>
                      <a:r>
                        <a:rPr strike="noStrike" u="none" cap="none" baseline="0" sz="1800" lang="en-GB"/>
                        <a:t>All partners</a:t>
                      </a:r>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All partners</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All partners</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All partners</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All partners</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All partners</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txBody>
                  <a:tcPr marR="91450" marB="45725" marT="45725" marL="91450"/>
                </a:tc>
                <a:tc>
                  <a:txBody>
                    <a:bodyPr>
                      <a:noAutofit/>
                    </a:bodyPr>
                    <a:lstStyle/>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ENSEC participants</a:t>
                      </a:r>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a:t>
                      </a:r>
                    </a:p>
                    <a:p>
                      <a:pPr algn="l" rtl="0" lvl="0" marR="0" indent="0" marL="0">
                        <a:spcBef>
                          <a:spcPts val="0"/>
                        </a:spcBef>
                        <a:buSzPct val="25000"/>
                        <a:buNone/>
                      </a:pPr>
                      <a:r>
                        <a:rPr strike="noStrike" u="none" cap="none" baseline="0" sz="1800" lang="en-GB"/>
                        <a:t>National International researchers, teachers, other professionals in education</a:t>
                      </a:r>
                    </a:p>
                  </a:txBody>
                  <a:tcPr marR="91450" marB="45725" marT="45725" marL="91450"/>
                </a:tc>
                <a:tc>
                  <a:txBody>
                    <a:bodyPr>
                      <a:noAutofit/>
                    </a:bodyPr>
                    <a:lstStyle/>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Jan 2015</a:t>
                      </a:r>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March- June 2015</a:t>
                      </a:r>
                    </a:p>
                    <a:p>
                      <a:pPr algn="l" rtl="0" lvl="0" marR="0" indent="0" marL="0">
                        <a:spcBef>
                          <a:spcPts val="0"/>
                        </a:spcBef>
                        <a:buSzPct val="25000"/>
                        <a:buNone/>
                      </a:pPr>
                      <a:r>
                        <a:rPr strike="noStrike" u="none" cap="none" baseline="0" sz="1800" lang="en-GB"/>
                        <a:t>July 2015</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(ASAP)</a:t>
                      </a:r>
                    </a:p>
                    <a:p>
                      <a:pPr algn="l" rtl="0" lvl="0" marR="0" indent="0" marL="0">
                        <a:spcBef>
                          <a:spcPts val="0"/>
                        </a:spcBef>
                        <a:buSzPct val="25000"/>
                        <a:buNone/>
                      </a:pPr>
                      <a:r>
                        <a:rPr strike="noStrike" u="none" cap="none" baseline="0" sz="1800" lang="en-GB"/>
                        <a:t>Ongoing – Oct 2015</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22 September</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Ongoing –Oct 2015</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lnSpc>
                          <a:spcPct val="100000"/>
                        </a:lnSpc>
                        <a:spcBef>
                          <a:spcPts val="0"/>
                        </a:spcBef>
                        <a:spcAft>
                          <a:spcPts val="0"/>
                        </a:spcAft>
                        <a:buClr>
                          <a:schemeClr val="dk1"/>
                        </a:buClr>
                        <a:buSzPct val="25000"/>
                        <a:buFont typeface="Calibri"/>
                        <a:buNone/>
                      </a:pPr>
                      <a:r>
                        <a:rPr strike="noStrike" u="none" cap="none" baseline="0" sz="1800" lang="en-GB"/>
                        <a:t>Ongoing –Oct 2015</a:t>
                      </a:r>
                    </a:p>
                    <a:p>
                      <a:pPr algn="l" rtl="0" lvl="0" marR="0" indent="0" marL="0">
                        <a:lnSpc>
                          <a:spcPct val="100000"/>
                        </a:lnSpc>
                        <a:spcBef>
                          <a:spcPts val="0"/>
                        </a:spcBef>
                        <a:spcAft>
                          <a:spcPts val="0"/>
                        </a:spcAft>
                        <a:buClr>
                          <a:schemeClr val="dk1"/>
                        </a:buClr>
                        <a:buFont typeface="Calibri"/>
                        <a:buNone/>
                      </a:pPr>
                      <a:r>
                        <a:t/>
                      </a:r>
                      <a:endParaRPr strike="noStrike" u="none" cap="none" baseline="0" sz="1800"/>
                    </a:p>
                    <a:p>
                      <a:pPr algn="l" rtl="0" lvl="0" marR="0" indent="0" marL="0">
                        <a:lnSpc>
                          <a:spcPct val="100000"/>
                        </a:lnSpc>
                        <a:spcBef>
                          <a:spcPts val="0"/>
                        </a:spcBef>
                        <a:spcAft>
                          <a:spcPts val="0"/>
                        </a:spcAft>
                        <a:buClr>
                          <a:schemeClr val="dk1"/>
                        </a:buClr>
                        <a:buFont typeface="Calibri"/>
                        <a:buNone/>
                      </a:pPr>
                      <a:r>
                        <a:t/>
                      </a:r>
                      <a:endParaRPr strike="noStrike" u="none" cap="none" baseline="0" sz="1800"/>
                    </a:p>
                    <a:p>
                      <a:pPr algn="l" rtl="0" lvl="0" marR="0" indent="0" marL="0">
                        <a:lnSpc>
                          <a:spcPct val="100000"/>
                        </a:lnSpc>
                        <a:spcBef>
                          <a:spcPts val="0"/>
                        </a:spcBef>
                        <a:spcAft>
                          <a:spcPts val="0"/>
                        </a:spcAft>
                        <a:buClr>
                          <a:schemeClr val="dk1"/>
                        </a:buClr>
                        <a:buFont typeface="Calibri"/>
                        <a:buNone/>
                      </a:pPr>
                      <a:r>
                        <a:t/>
                      </a:r>
                      <a:endParaRPr strike="noStrike" u="none" cap="none" baseline="0" sz="1800"/>
                    </a:p>
                    <a:p>
                      <a:pPr algn="l" rtl="0" lvl="0" marR="0" indent="0" marL="0">
                        <a:lnSpc>
                          <a:spcPct val="100000"/>
                        </a:lnSpc>
                        <a:spcBef>
                          <a:spcPts val="0"/>
                        </a:spcBef>
                        <a:spcAft>
                          <a:spcPts val="0"/>
                        </a:spcAft>
                        <a:buClr>
                          <a:schemeClr val="dk1"/>
                        </a:buClr>
                        <a:buFont typeface="Calibri"/>
                        <a:buNone/>
                      </a:pPr>
                      <a:r>
                        <a:t/>
                      </a:r>
                      <a:endParaRPr strike="noStrike" u="none" cap="none" baseline="0" sz="1800"/>
                    </a:p>
                    <a:p>
                      <a:pPr algn="l" rtl="0" lvl="0" marR="0" indent="0" marL="0">
                        <a:lnSpc>
                          <a:spcPct val="100000"/>
                        </a:lnSpc>
                        <a:spcBef>
                          <a:spcPts val="0"/>
                        </a:spcBef>
                        <a:spcAft>
                          <a:spcPts val="0"/>
                        </a:spcAft>
                        <a:buClr>
                          <a:schemeClr val="dk1"/>
                        </a:buClr>
                        <a:buFont typeface="Calibri"/>
                        <a:buNone/>
                      </a:pPr>
                      <a:r>
                        <a:t/>
                      </a:r>
                      <a:endParaRPr strike="noStrike" u="none" cap="none" baseline="0" sz="1800"/>
                    </a:p>
                    <a:p>
                      <a:pPr algn="l" rtl="0" lvl="0" marR="0" indent="0" marL="0">
                        <a:lnSpc>
                          <a:spcPct val="100000"/>
                        </a:lnSpc>
                        <a:spcBef>
                          <a:spcPts val="0"/>
                        </a:spcBef>
                        <a:spcAft>
                          <a:spcPts val="0"/>
                        </a:spcAft>
                        <a:buClr>
                          <a:schemeClr val="dk1"/>
                        </a:buClr>
                        <a:buFont typeface="Calibri"/>
                        <a:buNone/>
                      </a:pPr>
                      <a:r>
                        <a:t/>
                      </a:r>
                      <a:endParaRPr strike="noStrike" u="none" cap="none" baseline="0" sz="1800"/>
                    </a:p>
                    <a:p>
                      <a:pPr algn="l" rtl="0" lvl="0" marR="0" indent="0" marL="0">
                        <a:lnSpc>
                          <a:spcPct val="100000"/>
                        </a:lnSpc>
                        <a:spcBef>
                          <a:spcPts val="0"/>
                        </a:spcBef>
                        <a:spcAft>
                          <a:spcPts val="0"/>
                        </a:spcAft>
                        <a:buClr>
                          <a:schemeClr val="dk1"/>
                        </a:buClr>
                        <a:buFont typeface="Calibri"/>
                        <a:buNone/>
                      </a:pPr>
                      <a:r>
                        <a:t/>
                      </a:r>
                      <a:endParaRPr strike="noStrike" u="none" cap="none" baseline="0" sz="1800"/>
                    </a:p>
                    <a:p>
                      <a:pPr algn="l" rtl="0" lvl="0" marR="0" indent="0" marL="0">
                        <a:lnSpc>
                          <a:spcPct val="100000"/>
                        </a:lnSpc>
                        <a:spcBef>
                          <a:spcPts val="0"/>
                        </a:spcBef>
                        <a:spcAft>
                          <a:spcPts val="0"/>
                        </a:spcAft>
                        <a:buClr>
                          <a:schemeClr val="dk1"/>
                        </a:buClr>
                        <a:buFont typeface="Calibri"/>
                        <a:buNone/>
                      </a:pPr>
                      <a:r>
                        <a:t/>
                      </a:r>
                      <a:endParaRPr strike="noStrike" u="none" cap="none" baseline="0" sz="1800"/>
                    </a:p>
                    <a:p>
                      <a:pPr algn="l" rtl="0" lvl="0" marR="0" indent="0" marL="0">
                        <a:lnSpc>
                          <a:spcPct val="100000"/>
                        </a:lnSpc>
                        <a:spcBef>
                          <a:spcPts val="0"/>
                        </a:spcBef>
                        <a:spcAft>
                          <a:spcPts val="0"/>
                        </a:spcAft>
                        <a:buClr>
                          <a:schemeClr val="dk1"/>
                        </a:buClr>
                        <a:buFont typeface="Calibri"/>
                        <a:buNone/>
                      </a:pPr>
                      <a:r>
                        <a:t/>
                      </a:r>
                      <a:endParaRPr strike="noStrike" u="none" cap="none" baseline="0" sz="1800"/>
                    </a:p>
                    <a:p>
                      <a:pPr algn="l" rtl="0" lvl="0" marR="0" indent="0" marL="0">
                        <a:lnSpc>
                          <a:spcPct val="100000"/>
                        </a:lnSpc>
                        <a:spcBef>
                          <a:spcPts val="0"/>
                        </a:spcBef>
                        <a:spcAft>
                          <a:spcPts val="0"/>
                        </a:spcAft>
                        <a:buClr>
                          <a:schemeClr val="dk1"/>
                        </a:buClr>
                        <a:buFont typeface="Calibri"/>
                        <a:buNone/>
                      </a:pPr>
                      <a:r>
                        <a:t/>
                      </a:r>
                      <a:endParaRPr strike="noStrike" u="none" cap="none" baseline="0" sz="1800"/>
                    </a:p>
                    <a:p>
                      <a:pPr algn="l" rtl="0" lvl="0" marR="0" indent="0" marL="0">
                        <a:lnSpc>
                          <a:spcPct val="100000"/>
                        </a:lnSpc>
                        <a:spcBef>
                          <a:spcPts val="0"/>
                        </a:spcBef>
                        <a:spcAft>
                          <a:spcPts val="0"/>
                        </a:spcAft>
                        <a:buClr>
                          <a:schemeClr val="dk1"/>
                        </a:buClr>
                        <a:buSzPct val="25000"/>
                        <a:buFont typeface="Calibri"/>
                        <a:buNone/>
                      </a:pPr>
                      <a:r>
                        <a:rPr strike="noStrike" u="none" cap="none" baseline="0" sz="1800" lang="en-GB"/>
                        <a:t>ASAP</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txBody>
                  <a:tcPr marR="91450" marB="45725" marT="45725" marL="91450"/>
                </a:tc>
              </a:tr>
              <a:tr h="370850">
                <a:tc>
                  <a:txBody>
                    <a:bodyPr>
                      <a:noAutofit/>
                    </a:bodyPr>
                    <a:lstStyle/>
                    <a:p>
                      <a:pPr algn="l" rtl="0" lvl="0" marR="0" indent="0" marL="0">
                        <a:spcBef>
                          <a:spcPts val="0"/>
                        </a:spcBef>
                        <a:spcAft>
                          <a:spcPts val="0"/>
                        </a:spcAft>
                        <a:buSzPct val="25000"/>
                        <a:buNone/>
                      </a:pPr>
                      <a:r>
                        <a:rPr strike="noStrike" u="sng" b="1" cap="none" baseline="0" sz="1800" lang="en-GB"/>
                        <a:t>D3 - Plan for a joint Masters degree in resilience education</a:t>
                      </a:r>
                    </a:p>
                  </a:txBody>
                  <a:tcPr marR="91450" marB="45725" marT="45725" marL="91450"/>
                </a:tc>
                <a:tc>
                  <a:txBody>
                    <a:bodyPr>
                      <a:noAutofit/>
                    </a:bodyPr>
                    <a:lstStyle/>
                    <a:p>
                      <a:pPr algn="l" rtl="0" lvl="0" marR="0" indent="0" marL="0">
                        <a:spcBef>
                          <a:spcPts val="0"/>
                        </a:spcBef>
                        <a:buNone/>
                      </a:pPr>
                      <a:r>
                        <a:t/>
                      </a:r>
                      <a:endParaRPr strike="noStrike" u="none" cap="none" baseline="0" sz="1800"/>
                    </a:p>
                  </a:txBody>
                  <a:tcPr marR="91450" marB="45725" marT="45725" marL="91450"/>
                </a:tc>
                <a:tc>
                  <a:txBody>
                    <a:bodyPr>
                      <a:noAutofit/>
                    </a:bodyPr>
                    <a:lstStyle/>
                    <a:p>
                      <a:pPr algn="l" rtl="0" lvl="0" marR="0" indent="0" marL="0">
                        <a:spcBef>
                          <a:spcPts val="0"/>
                        </a:spcBef>
                        <a:buNone/>
                      </a:pPr>
                      <a:r>
                        <a:t/>
                      </a:r>
                      <a:endParaRPr strike="noStrike" u="none" cap="none" baseline="0" sz="1800"/>
                    </a:p>
                  </a:txBody>
                  <a:tcPr marR="91450" marB="45725" marT="45725" marL="91450"/>
                </a:tc>
                <a:tc>
                  <a:txBody>
                    <a:bodyPr>
                      <a:noAutofit/>
                    </a:bodyPr>
                    <a:lstStyle/>
                    <a:p>
                      <a:pPr algn="l" rtl="0" lvl="0" marR="0" indent="0" marL="0">
                        <a:spcBef>
                          <a:spcPts val="0"/>
                        </a:spcBef>
                        <a:buNone/>
                      </a:pPr>
                      <a:r>
                        <a:t/>
                      </a:r>
                      <a:endParaRPr strike="noStrike" u="none" cap="none" baseline="0" sz="1800"/>
                    </a:p>
                  </a:txBody>
                  <a:tcPr marR="91450" marB="45725" marT="45725" marL="91450"/>
                </a:tc>
                <a:tc>
                  <a:txBody>
                    <a:bodyPr>
                      <a:noAutofit/>
                    </a:bodyPr>
                    <a:lstStyle/>
                    <a:p>
                      <a:pPr algn="l" rtl="0" lvl="0" marR="0" indent="0" marL="0">
                        <a:spcBef>
                          <a:spcPts val="0"/>
                        </a:spcBef>
                        <a:buNone/>
                      </a:pPr>
                      <a:r>
                        <a:t/>
                      </a:r>
                      <a:endParaRPr strike="noStrike" u="none" cap="none" baseline="0" sz="1800"/>
                    </a:p>
                  </a:txBody>
                  <a:tcPr marR="91450" marB="45725" marT="45725" marL="91450"/>
                </a:tc>
              </a:tr>
              <a:tr h="370850">
                <a:tc>
                  <a:txBody>
                    <a:bodyPr>
                      <a:noAutofit/>
                    </a:bodyPr>
                    <a:lstStyle/>
                    <a:p>
                      <a:pPr algn="l" rtl="0" lvl="0" marR="0" indent="0" marL="0">
                        <a:spcBef>
                          <a:spcPts val="0"/>
                        </a:spcBef>
                        <a:buSzPct val="25000"/>
                        <a:buNone/>
                      </a:pPr>
                      <a:r>
                        <a:rPr strike="noStrike" u="none" cap="none" baseline="0" sz="1800" lang="en-GB"/>
                        <a:t>1. List  interested partners (within partnership and outside</a:t>
                      </a:r>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2. Identify application (dates, criterials) </a:t>
                      </a:r>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3. Prepare and submit Joint European Master Erasmus mundus application</a:t>
                      </a:r>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Malta CC</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Malta CC</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Malta CC</a:t>
                      </a:r>
                    </a:p>
                    <a:p>
                      <a:pPr algn="l" rtl="0" lvl="0" marR="0" indent="0" marL="0">
                        <a:spcBef>
                          <a:spcPts val="0"/>
                        </a:spcBef>
                        <a:buNone/>
                      </a:pPr>
                      <a:r>
                        <a:t/>
                      </a:r>
                      <a:endParaRPr strike="noStrike" u="none" cap="none" baseline="0" sz="1800"/>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Alll partners</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All partners</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All partners</a:t>
                      </a:r>
                    </a:p>
                  </a:txBody>
                  <a:tcPr marR="91450" marB="45725" marT="45725" marL="91450"/>
                </a:tc>
                <a:tc>
                  <a:txBody>
                    <a:bodyPr>
                      <a:noAutofit/>
                    </a:bodyPr>
                    <a:lstStyle/>
                    <a:p>
                      <a:pPr algn="l" rtl="0" lvl="0" marR="0" indent="0" marL="0">
                        <a:spcBef>
                          <a:spcPts val="0"/>
                        </a:spcBef>
                        <a:buNone/>
                      </a:pPr>
                      <a:r>
                        <a:t/>
                      </a:r>
                      <a:endParaRPr strike="noStrike" u="none" cap="none" baseline="0" sz="1800"/>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Jan 2015</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Feb. 2015</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March 2015 </a:t>
                      </a:r>
                    </a:p>
                    <a:p>
                      <a:pPr algn="l" rtl="0" lvl="0" marR="0" indent="0" marL="0">
                        <a:spcBef>
                          <a:spcPts val="0"/>
                        </a:spcBef>
                        <a:buSzPct val="25000"/>
                        <a:buNone/>
                      </a:pPr>
                      <a:r>
                        <a:rPr strike="noStrike" u="none" cap="none" baseline="0" sz="1800" lang="en-GB"/>
                        <a:t>Or</a:t>
                      </a:r>
                    </a:p>
                    <a:p>
                      <a:pPr algn="l" rtl="0" lvl="0" marR="0" indent="0" marL="0">
                        <a:spcBef>
                          <a:spcPts val="0"/>
                        </a:spcBef>
                        <a:buSzPct val="25000"/>
                        <a:buNone/>
                      </a:pPr>
                      <a:r>
                        <a:rPr strike="noStrike" u="none" cap="none" baseline="0" sz="1800" lang="en-GB"/>
                        <a:t>Oct 2015 ( according to point 1 and 2 decisions)</a:t>
                      </a:r>
                    </a:p>
                  </a:txBody>
                  <a:tcPr marR="91450" marB="45725" marT="45725" marL="91450"/>
                </a:tc>
              </a:tr>
              <a:tr h="370850">
                <a:tc>
                  <a:txBody>
                    <a:bodyPr>
                      <a:noAutofit/>
                    </a:bodyPr>
                    <a:lstStyle/>
                    <a:p>
                      <a:pPr algn="l" rtl="0" lvl="0" marR="0" indent="0" marL="0">
                        <a:spcBef>
                          <a:spcPts val="0"/>
                        </a:spcBef>
                        <a:buSzPct val="25000"/>
                        <a:buNone/>
                      </a:pPr>
                      <a:r>
                        <a:rPr strike="noStrike" u="sng" b="1" cap="none" baseline="0" sz="1800" lang="en-GB"/>
                        <a:t>D4 Other </a:t>
                      </a:r>
                    </a:p>
                  </a:txBody>
                  <a:tcPr marR="91450" marB="45725" marT="45725" marL="91450"/>
                </a:tc>
                <a:tc>
                  <a:txBody>
                    <a:bodyPr>
                      <a:noAutofit/>
                    </a:bodyPr>
                    <a:lstStyle/>
                    <a:p>
                      <a:pPr algn="l" rtl="0" lvl="0" marR="0" indent="0" marL="0">
                        <a:spcBef>
                          <a:spcPts val="0"/>
                        </a:spcBef>
                        <a:buNone/>
                      </a:pPr>
                      <a:r>
                        <a:t/>
                      </a:r>
                      <a:endParaRPr strike="noStrike" u="none" cap="none" baseline="0" sz="1800"/>
                    </a:p>
                  </a:txBody>
                  <a:tcPr marR="91450" marB="45725" marT="45725" marL="91450"/>
                </a:tc>
                <a:tc>
                  <a:txBody>
                    <a:bodyPr>
                      <a:noAutofit/>
                    </a:bodyPr>
                    <a:lstStyle/>
                    <a:p>
                      <a:pPr algn="l" rtl="0" lvl="0" marR="0" indent="0" marL="0">
                        <a:spcBef>
                          <a:spcPts val="0"/>
                        </a:spcBef>
                        <a:buNone/>
                      </a:pPr>
                      <a:r>
                        <a:t/>
                      </a:r>
                      <a:endParaRPr strike="noStrike" u="none" cap="none" baseline="0" sz="1800"/>
                    </a:p>
                  </a:txBody>
                  <a:tcPr marR="91450" marB="45725" marT="45725" marL="91450"/>
                </a:tc>
                <a:tc>
                  <a:txBody>
                    <a:bodyPr>
                      <a:noAutofit/>
                    </a:bodyPr>
                    <a:lstStyle/>
                    <a:p>
                      <a:pPr algn="l" rtl="0" lvl="0" marR="0" indent="0" marL="0">
                        <a:spcBef>
                          <a:spcPts val="0"/>
                        </a:spcBef>
                        <a:buNone/>
                      </a:pPr>
                      <a:r>
                        <a:t/>
                      </a:r>
                      <a:endParaRPr strike="noStrike" u="none" cap="none" baseline="0" sz="1800"/>
                    </a:p>
                  </a:txBody>
                  <a:tcPr marR="91450" marB="45725" marT="45725" marL="91450"/>
                </a:tc>
                <a:tc>
                  <a:txBody>
                    <a:bodyPr>
                      <a:noAutofit/>
                    </a:bodyPr>
                    <a:lstStyle/>
                    <a:p>
                      <a:pPr algn="l" rtl="0" lvl="0" marR="0" indent="0" marL="0">
                        <a:spcBef>
                          <a:spcPts val="0"/>
                        </a:spcBef>
                        <a:buNone/>
                      </a:pPr>
                      <a:r>
                        <a:t/>
                      </a:r>
                      <a:endParaRPr strike="noStrike" u="none" cap="none" baseline="0" sz="1800"/>
                    </a:p>
                  </a:txBody>
                  <a:tcPr marR="91450" marB="45725" marT="45725" marL="91450"/>
                </a:tc>
              </a:tr>
              <a:tr h="7813050">
                <a:tc>
                  <a:txBody>
                    <a:bodyPr>
                      <a:noAutofit/>
                    </a:bodyPr>
                    <a:lstStyle/>
                    <a:p>
                      <a:pPr algn="l" rtl="0" lvl="0" marR="0" indent="0" marL="0">
                        <a:spcBef>
                          <a:spcPts val="0"/>
                        </a:spcBef>
                        <a:buSzPct val="25000"/>
                        <a:buNone/>
                      </a:pPr>
                      <a:r>
                        <a:rPr strike="noStrike" u="none" b="1" cap="none" baseline="0" sz="1800" lang="en-GB"/>
                        <a:t>Poster (En)</a:t>
                      </a:r>
                    </a:p>
                    <a:p>
                      <a:pPr algn="l" rtl="0" lvl="0" marR="0" indent="0" marL="0">
                        <a:spcBef>
                          <a:spcPts val="0"/>
                        </a:spcBef>
                        <a:buSzPct val="25000"/>
                        <a:buNone/>
                      </a:pPr>
                      <a:r>
                        <a:rPr strike="noStrike" u="none" cap="none" baseline="0" sz="1800" lang="en-GB"/>
                        <a:t>(Using the layout of the flyer a poster with images a a refernce to teh curriculum themes and sub themes will be produced)</a:t>
                      </a:r>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1. Send at least 3 pictures from each partner country (training, pilot, schools involved)</a:t>
                      </a:r>
                    </a:p>
                    <a:p>
                      <a:pPr algn="l" rtl="0" lvl="0" marR="0" indent="0" marL="0">
                        <a:spcBef>
                          <a:spcPts val="0"/>
                        </a:spcBef>
                        <a:buSzPct val="25000"/>
                        <a:buNone/>
                      </a:pPr>
                      <a:r>
                        <a:rPr strike="noStrike" u="none" cap="none" baseline="0" sz="1800" lang="en-GB"/>
                        <a:t>2. Send first draft for partners </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3. Make final poster in A1 (20/25 per partner ). </a:t>
                      </a:r>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4. Upload version in pdf in the rescur website and other social media</a:t>
                      </a:r>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Portugal</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All </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Portugal </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Portugal</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Portugal</a:t>
                      </a:r>
                    </a:p>
                    <a:p>
                      <a:pPr algn="l" rtl="0" lvl="0" marR="0" indent="0" marL="0">
                        <a:spcBef>
                          <a:spcPts val="0"/>
                        </a:spcBef>
                        <a:buNone/>
                      </a:pPr>
                      <a:r>
                        <a:t/>
                      </a:r>
                      <a:endParaRPr strike="noStrike" u="none" cap="none" baseline="0" sz="1800"/>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All partners</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All partners</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Partners to send comments for improvement (one week after reception)</a:t>
                      </a:r>
                    </a:p>
                  </a:txBody>
                  <a:tcPr marR="91450" marB="45725" marT="45725" marL="91450"/>
                </a:tc>
                <a:tc>
                  <a:txBody>
                    <a:bodyPr>
                      <a:noAutofit/>
                    </a:bodyPr>
                    <a:lstStyle/>
                    <a:p>
                      <a:pPr algn="l" rtl="0" lvl="0" marR="0" indent="0" marL="0">
                        <a:spcBef>
                          <a:spcPts val="0"/>
                        </a:spcBef>
                        <a:buNone/>
                      </a:pPr>
                      <a:r>
                        <a:t/>
                      </a:r>
                      <a:endParaRPr strike="noStrike" u="none" cap="none" baseline="0" sz="1800"/>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Sept 2014- Feb. 2015</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1st Nov 2014</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1st Dec. 2015</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End March 2015</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lnSpc>
                          <a:spcPct val="100000"/>
                        </a:lnSpc>
                        <a:spcBef>
                          <a:spcPts val="0"/>
                        </a:spcBef>
                        <a:spcAft>
                          <a:spcPts val="0"/>
                        </a:spcAft>
                        <a:buClr>
                          <a:schemeClr val="dk1"/>
                        </a:buClr>
                        <a:buSzPct val="25000"/>
                        <a:buFont typeface="Calibri"/>
                        <a:buNone/>
                      </a:pPr>
                      <a:r>
                        <a:rPr strike="noStrike" u="none" cap="none" baseline="0" sz="1800" lang="en-GB"/>
                        <a:t>End March 2015</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txBody>
                  <a:tcPr marR="91450" marB="45725" marT="45725" marL="91450"/>
                </a:tc>
              </a:tr>
              <a:tr h="370850">
                <a:tc>
                  <a:txBody>
                    <a:bodyPr>
                      <a:noAutofit/>
                    </a:bodyPr>
                    <a:lstStyle/>
                    <a:p>
                      <a:pPr algn="l" rtl="0" lvl="0" marR="0" indent="0" marL="0">
                        <a:spcBef>
                          <a:spcPts val="0"/>
                        </a:spcBef>
                        <a:buSzPct val="25000"/>
                        <a:buNone/>
                      </a:pPr>
                      <a:r>
                        <a:rPr strike="noStrike" u="none" b="1" cap="none" baseline="0" sz="1800" lang="en-GB"/>
                        <a:t>Brochures </a:t>
                      </a:r>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1 Define contents ( front page and final contents in the rescur manuals will be used to prepare this brochure). It will be made A4 size and in pdf version. Aproximately 200 will be printed.</a:t>
                      </a:r>
                    </a:p>
                    <a:p>
                      <a:pPr algn="l" rtl="0" lvl="0" marR="0" indent="0" marL="0">
                        <a:lnSpc>
                          <a:spcPct val="100000"/>
                        </a:lnSpc>
                        <a:spcBef>
                          <a:spcPts val="0"/>
                        </a:spcBef>
                        <a:spcAft>
                          <a:spcPts val="0"/>
                        </a:spcAft>
                        <a:buClr>
                          <a:schemeClr val="dk1"/>
                        </a:buClr>
                        <a:buFont typeface="Calibri"/>
                        <a:buNone/>
                      </a:pPr>
                      <a:r>
                        <a:t/>
                      </a:r>
                      <a:endParaRPr strike="noStrike" u="none" cap="none" baseline="0" sz="1800"/>
                    </a:p>
                    <a:p>
                      <a:pPr algn="l" rtl="0" lvl="0" marR="0" indent="0" marL="0">
                        <a:lnSpc>
                          <a:spcPct val="100000"/>
                        </a:lnSpc>
                        <a:spcBef>
                          <a:spcPts val="0"/>
                        </a:spcBef>
                        <a:spcAft>
                          <a:spcPts val="0"/>
                        </a:spcAft>
                        <a:buClr>
                          <a:schemeClr val="dk1"/>
                        </a:buClr>
                        <a:buSzPct val="25000"/>
                        <a:buFont typeface="Calibri"/>
                        <a:buNone/>
                      </a:pPr>
                      <a:r>
                        <a:rPr strike="noStrike" u="none" cap="none" baseline="0" sz="1800" lang="en-GB"/>
                        <a:t>2 Prepare and send draft to partners</a:t>
                      </a:r>
                    </a:p>
                    <a:p>
                      <a:pPr algn="l" rtl="0" lvl="0" marR="0" indent="0" marL="0">
                        <a:lnSpc>
                          <a:spcPct val="100000"/>
                        </a:lnSpc>
                        <a:spcBef>
                          <a:spcPts val="0"/>
                        </a:spcBef>
                        <a:spcAft>
                          <a:spcPts val="0"/>
                        </a:spcAft>
                        <a:buClr>
                          <a:schemeClr val="dk1"/>
                        </a:buClr>
                        <a:buFont typeface="Calibri"/>
                        <a:buNone/>
                      </a:pPr>
                      <a:r>
                        <a:t/>
                      </a:r>
                      <a:endParaRPr strike="noStrike" u="none" cap="none" baseline="0" sz="1800"/>
                    </a:p>
                    <a:p>
                      <a:pPr algn="l" rtl="0" lvl="0" marR="0" indent="0" marL="0">
                        <a:lnSpc>
                          <a:spcPct val="100000"/>
                        </a:lnSpc>
                        <a:spcBef>
                          <a:spcPts val="0"/>
                        </a:spcBef>
                        <a:spcAft>
                          <a:spcPts val="0"/>
                        </a:spcAft>
                        <a:buClr>
                          <a:schemeClr val="dk1"/>
                        </a:buClr>
                        <a:buSzPct val="25000"/>
                        <a:buFont typeface="Calibri"/>
                        <a:buNone/>
                      </a:pPr>
                      <a:r>
                        <a:rPr strike="noStrike" u="none" cap="none" baseline="0" sz="1800" lang="en-GB"/>
                        <a:t>3 Produce Final Version</a:t>
                      </a:r>
                    </a:p>
                    <a:p>
                      <a:pPr algn="l" rtl="0" lvl="0" marR="0" indent="0" marL="0">
                        <a:lnSpc>
                          <a:spcPct val="100000"/>
                        </a:lnSpc>
                        <a:spcBef>
                          <a:spcPts val="0"/>
                        </a:spcBef>
                        <a:spcAft>
                          <a:spcPts val="0"/>
                        </a:spcAft>
                        <a:buClr>
                          <a:schemeClr val="dk1"/>
                        </a:buClr>
                        <a:buFont typeface="Calibri"/>
                        <a:buNone/>
                      </a:pPr>
                      <a:r>
                        <a:t/>
                      </a:r>
                      <a:endParaRPr strike="noStrike" u="none" cap="none" baseline="0" sz="1800"/>
                    </a:p>
                    <a:p>
                      <a:pPr algn="l" rtl="0" lvl="0" marR="0" indent="0" marL="0">
                        <a:spcBef>
                          <a:spcPts val="0"/>
                        </a:spcBef>
                        <a:buSzPct val="25000"/>
                        <a:buNone/>
                      </a:pPr>
                      <a:r>
                        <a:rPr strike="noStrike" u="none" cap="none" baseline="0" sz="1800" lang="en-GB"/>
                        <a:t>4 Printing/ distribution</a:t>
                      </a:r>
                    </a:p>
                  </a:txBody>
                  <a:tcPr marR="91450" marB="45725" marT="45725" marL="91450"/>
                </a:tc>
                <a:tc>
                  <a:txBody>
                    <a:bodyPr>
                      <a:noAutofit/>
                    </a:bodyPr>
                    <a:lstStyle/>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Portugal </a:t>
                      </a:r>
                    </a:p>
                  </a:txBody>
                  <a:tcPr marR="91450" marB="45725" marT="45725" marL="91450"/>
                </a:tc>
                <a:tc>
                  <a:txBody>
                    <a:bodyPr>
                      <a:noAutofit/>
                    </a:bodyPr>
                    <a:lstStyle/>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All partners</a:t>
                      </a:r>
                    </a:p>
                  </a:txBody>
                  <a:tcPr marR="91450" marB="45725" marT="45725" marL="91450"/>
                </a:tc>
                <a:tc>
                  <a:txBody>
                    <a:bodyPr>
                      <a:noAutofit/>
                    </a:bodyPr>
                    <a:lstStyle/>
                    <a:p>
                      <a:pPr algn="l" rtl="0" lvl="0" marR="0" indent="0" marL="0">
                        <a:spcBef>
                          <a:spcPts val="0"/>
                        </a:spcBef>
                        <a:buNone/>
                      </a:pPr>
                      <a:r>
                        <a:t/>
                      </a:r>
                      <a:endParaRPr strike="noStrike" u="none" cap="none" baseline="0" sz="1800"/>
                    </a:p>
                  </a:txBody>
                  <a:tcPr marR="91450" marB="45725" marT="45725" marL="91450"/>
                </a:tc>
                <a:tc>
                  <a:txBody>
                    <a:bodyPr>
                      <a:noAutofit/>
                    </a:bodyPr>
                    <a:lstStyle/>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Jan 2015</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March  2015</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May 2015</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June- Oct 2015</a:t>
                      </a:r>
                    </a:p>
                  </a:txBody>
                  <a:tcPr marR="91450" marB="45725" marT="45725" marL="91450"/>
                </a:tc>
              </a:tr>
              <a:tr h="370850">
                <a:tc>
                  <a:txBody>
                    <a:bodyPr>
                      <a:noAutofit/>
                    </a:bodyPr>
                    <a:lstStyle/>
                    <a:p>
                      <a:pPr algn="l" rtl="0" lvl="0" marR="0" indent="0" marL="0">
                        <a:spcBef>
                          <a:spcPts val="0"/>
                        </a:spcBef>
                        <a:buSzPct val="25000"/>
                        <a:buNone/>
                      </a:pPr>
                      <a:r>
                        <a:rPr strike="noStrike" u="none" b="1" cap="none" baseline="0" sz="1800" lang="en-GB"/>
                        <a:t>Flyers </a:t>
                      </a:r>
                    </a:p>
                    <a:p>
                      <a:pPr algn="l" rtl="0" lvl="0" marR="0" indent="0" marL="0">
                        <a:spcBef>
                          <a:spcPts val="0"/>
                        </a:spcBef>
                        <a:buSzPct val="25000"/>
                        <a:buNone/>
                      </a:pPr>
                      <a:r>
                        <a:rPr strike="noStrike" u="none" cap="none" baseline="0" sz="1800" lang="en-GB"/>
                        <a:t>1. Distribute them to key audiences (soft copies, in social networking media, face to face)</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2. Prepare more copies  of the flyers and send them to partners</a:t>
                      </a:r>
                      <a:r>
                        <a:rPr strike="noStrike" u="none" cap="none" baseline="0" sz="1800" lang="en-GB">
                          <a:solidFill>
                            <a:schemeClr val="dk1"/>
                          </a:solidFill>
                        </a:rPr>
                        <a:t> (400)</a:t>
                      </a:r>
                    </a:p>
                  </a:txBody>
                  <a:tcPr marR="91450" marB="45725" marT="45725" marL="91450"/>
                </a:tc>
                <a:tc>
                  <a:txBody>
                    <a:bodyPr>
                      <a:noAutofit/>
                    </a:bodyPr>
                    <a:lstStyle/>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All </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Portugal</a:t>
                      </a:r>
                    </a:p>
                  </a:txBody>
                  <a:tcPr marR="91450" marB="45725" marT="45725" marL="91450"/>
                </a:tc>
                <a:tc>
                  <a:txBody>
                    <a:bodyPr>
                      <a:noAutofit/>
                    </a:bodyPr>
                    <a:lstStyle/>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All partners</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txBody>
                  <a:tcPr marR="91450" marB="45725" marT="45725" marL="91450"/>
                </a:tc>
                <a:tc>
                  <a:txBody>
                    <a:bodyPr>
                      <a:noAutofit/>
                    </a:bodyPr>
                    <a:lstStyle/>
                    <a:p>
                      <a:pPr algn="l" rtl="0" lvl="0" marR="0" indent="0" marL="0">
                        <a:spcBef>
                          <a:spcPts val="0"/>
                        </a:spcBef>
                        <a:buNone/>
                      </a:pPr>
                      <a:r>
                        <a:t/>
                      </a:r>
                      <a:endParaRPr strike="noStrike" u="none" cap="none" baseline="0" sz="1800">
                        <a:solidFill>
                          <a:schemeClr val="dk1"/>
                        </a:solidFill>
                        <a:latin typeface="Calibri"/>
                        <a:ea typeface="Calibri"/>
                        <a:cs typeface="Calibri"/>
                        <a:sym typeface="Calibri"/>
                      </a:endParaRPr>
                    </a:p>
                    <a:p>
                      <a:pPr algn="l" rtl="0" lvl="0" marR="0" indent="0" marL="0">
                        <a:spcBef>
                          <a:spcPts val="0"/>
                        </a:spcBef>
                        <a:buSzPct val="25000"/>
                        <a:buNone/>
                      </a:pPr>
                      <a:r>
                        <a:rPr strike="noStrike" u="none" cap="none" baseline="0" sz="1800" lang="en-GB">
                          <a:solidFill>
                            <a:schemeClr val="dk1"/>
                          </a:solidFill>
                          <a:latin typeface="Calibri"/>
                          <a:ea typeface="Calibri"/>
                          <a:cs typeface="Calibri"/>
                          <a:sym typeface="Calibri"/>
                        </a:rPr>
                        <a:t>Distributed by each partner to local, regional &amp; national education, organisations &amp; agencies including key decision-makers &amp; government departments &amp; </a:t>
                      </a:r>
                      <a:r>
                        <a:rPr strike="noStrike" u="none" cap="none" baseline="0" sz="1800" lang="en-GB"/>
                        <a:t> ENSEC participants</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 </a:t>
                      </a:r>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Sep 2014– Nov 2015</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Jan 2015</a:t>
                      </a:r>
                    </a:p>
                  </a:txBody>
                  <a:tcPr marR="91450" marB="45725" marT="45725" marL="91450"/>
                </a:tc>
              </a:tr>
              <a:tr h="370850">
                <a:tc>
                  <a:txBody>
                    <a:bodyPr>
                      <a:noAutofit/>
                    </a:bodyPr>
                    <a:lstStyle/>
                    <a:p>
                      <a:pPr algn="l" rtl="0" lvl="0" marR="0" indent="0" marL="0">
                        <a:spcBef>
                          <a:spcPts val="0"/>
                        </a:spcBef>
                        <a:buSzPct val="25000"/>
                        <a:buNone/>
                      </a:pPr>
                      <a:r>
                        <a:rPr strike="noStrike" u="none" b="1" cap="none" baseline="0" sz="1800" lang="en-GB">
                          <a:solidFill>
                            <a:schemeClr val="dk1"/>
                          </a:solidFill>
                        </a:rPr>
                        <a:t>Use different social media, soft copies for the dissemination</a:t>
                      </a:r>
                    </a:p>
                    <a:p>
                      <a:pPr algn="l" rtl="0" lvl="0" marR="0" indent="0" marL="0">
                        <a:spcBef>
                          <a:spcPts val="0"/>
                        </a:spcBef>
                        <a:buSzPct val="25000"/>
                        <a:buNone/>
                      </a:pPr>
                      <a:r>
                        <a:rPr strike="noStrike" u="none" cap="none" baseline="0" sz="1800" lang="en-GB">
                          <a:solidFill>
                            <a:schemeClr val="dk1"/>
                          </a:solidFill>
                        </a:rPr>
                        <a:t>1. Check the budget for a Usb with the logo of Rescur that can include the promotional materials of the project and that can be given in dissemination events that the partners participate.</a:t>
                      </a:r>
                    </a:p>
                    <a:p>
                      <a:pPr algn="l" rtl="0" lvl="0" marR="0" indent="0" marL="0">
                        <a:spcBef>
                          <a:spcPts val="0"/>
                        </a:spcBef>
                        <a:buSzPct val="25000"/>
                        <a:buNone/>
                      </a:pPr>
                      <a:r>
                        <a:rPr strike="noStrike" u="none" cap="none" baseline="0" sz="1800" lang="en-GB">
                          <a:solidFill>
                            <a:schemeClr val="dk1"/>
                          </a:solidFill>
                        </a:rPr>
                        <a:t>If affordable produce 200 of those and distribute them in ENSEC conference 2015</a:t>
                      </a:r>
                    </a:p>
                    <a:p>
                      <a:pPr algn="l" rtl="0" lvl="0" marR="0" indent="0" marL="0">
                        <a:spcBef>
                          <a:spcPts val="0"/>
                        </a:spcBef>
                        <a:buNone/>
                      </a:pPr>
                      <a:r>
                        <a:t/>
                      </a:r>
                      <a:endParaRPr strike="noStrike" u="none" cap="none" baseline="0" sz="1800">
                        <a:solidFill>
                          <a:schemeClr val="dk1"/>
                        </a:solidFill>
                      </a:endParaRPr>
                    </a:p>
                    <a:p>
                      <a:pPr algn="l" rtl="0" lvl="0" marR="0" indent="0" marL="0">
                        <a:spcBef>
                          <a:spcPts val="0"/>
                        </a:spcBef>
                        <a:buSzPct val="25000"/>
                        <a:buNone/>
                      </a:pPr>
                      <a:r>
                        <a:rPr strike="noStrike" u="none" cap="none" baseline="0" sz="1800" lang="en-GB">
                          <a:solidFill>
                            <a:schemeClr val="dk1"/>
                          </a:solidFill>
                        </a:rPr>
                        <a:t>Check the budget of a roll up to be used in ENSEC conference 2015 and other Seminars. The poster design can be used to produce this material</a:t>
                      </a:r>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All</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Portugal</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Portugal</a:t>
                      </a:r>
                    </a:p>
                    <a:p>
                      <a:pPr algn="l" rtl="0" lvl="0" marR="0" indent="0" marL="0">
                        <a:spcBef>
                          <a:spcPts val="0"/>
                        </a:spcBef>
                        <a:buNone/>
                      </a:pPr>
                      <a:r>
                        <a:t/>
                      </a:r>
                      <a:endParaRPr strike="noStrike" u="none" cap="none" baseline="0" sz="1800"/>
                    </a:p>
                  </a:txBody>
                  <a:tcPr marR="91450" marB="45725" marT="45725" marL="91450"/>
                </a:tc>
                <a:tc>
                  <a:txBody>
                    <a:bodyPr>
                      <a:noAutofit/>
                    </a:bodyPr>
                    <a:lstStyle/>
                    <a:p>
                      <a:pPr algn="l" rtl="0" lvl="0" marR="0" indent="0" marL="0">
                        <a:spcBef>
                          <a:spcPts val="0"/>
                        </a:spcBef>
                        <a:buNone/>
                      </a:pPr>
                      <a:r>
                        <a:t/>
                      </a:r>
                      <a:endParaRPr strike="noStrike" u="none" cap="none" baseline="0" sz="1800"/>
                    </a:p>
                  </a:txBody>
                  <a:tcPr marR="91450" marB="45725" marT="45725" marL="91450"/>
                </a:tc>
                <a:tc>
                  <a:txBody>
                    <a:bodyPr>
                      <a:noAutofit/>
                    </a:bodyPr>
                    <a:lstStyle/>
                    <a:p>
                      <a:pPr algn="l" rtl="0" lvl="0" marR="0" indent="0" marL="0">
                        <a:spcBef>
                          <a:spcPts val="0"/>
                        </a:spcBef>
                        <a:buNone/>
                      </a:pPr>
                      <a:r>
                        <a:t/>
                      </a:r>
                      <a:endParaRPr strike="noStrike" u="none" cap="none" baseline="0" sz="1800">
                        <a:solidFill>
                          <a:schemeClr val="dk1"/>
                        </a:solidFill>
                        <a:latin typeface="Calibri"/>
                        <a:ea typeface="Calibri"/>
                        <a:cs typeface="Calibri"/>
                        <a:sym typeface="Calibri"/>
                      </a:endParaRPr>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Sep.-Oct. 2015</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Sep. 2014- June 2015</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Sep. 2014- June 2015</a:t>
                      </a:r>
                    </a:p>
                  </a:txBody>
                  <a:tcPr marR="91450" marB="45725" marT="45725" marL="91450"/>
                </a:tc>
              </a:tr>
              <a:tr h="370850">
                <a:tc>
                  <a:txBody>
                    <a:bodyPr>
                      <a:noAutofit/>
                    </a:bodyPr>
                    <a:lstStyle/>
                    <a:p>
                      <a:pPr algn="l" rtl="0" lvl="0" marR="0" indent="0" marL="0">
                        <a:spcBef>
                          <a:spcPts val="0"/>
                        </a:spcBef>
                        <a:buSzPct val="25000"/>
                        <a:buNone/>
                      </a:pPr>
                      <a:r>
                        <a:rPr strike="noStrike" u="none" b="1" cap="none" baseline="0" sz="1800" lang="en-GB"/>
                        <a:t>Web site </a:t>
                      </a:r>
                    </a:p>
                    <a:p>
                      <a:pPr algn="l" rtl="0" lvl="0" marR="0" indent="0" marL="0">
                        <a:spcBef>
                          <a:spcPts val="0"/>
                        </a:spcBef>
                        <a:buNone/>
                      </a:pPr>
                      <a:r>
                        <a:t/>
                      </a:r>
                      <a:endParaRPr strike="noStrike" u="none" b="1" cap="none" baseline="0" sz="1800"/>
                    </a:p>
                    <a:p>
                      <a:pPr algn="l" rtl="0" lvl="0" marR="0" indent="0" marL="0">
                        <a:spcBef>
                          <a:spcPts val="0"/>
                        </a:spcBef>
                        <a:buSzPct val="25000"/>
                        <a:buNone/>
                      </a:pPr>
                      <a:r>
                        <a:rPr strike="noStrike" u="none" b="1" cap="none" baseline="0" sz="1800" lang="en-GB"/>
                        <a:t>Promote and use as much as possible the website and facebook from RESCUR Project</a:t>
                      </a:r>
                    </a:p>
                    <a:p>
                      <a:pPr algn="l" rtl="0" lvl="0" marR="0" indent="0" marL="0">
                        <a:spcBef>
                          <a:spcPts val="0"/>
                        </a:spcBef>
                        <a:buNone/>
                      </a:pPr>
                      <a:r>
                        <a:t/>
                      </a:r>
                      <a:endParaRPr strike="noStrike" u="none" b="1" cap="none" baseline="0" sz="1800"/>
                    </a:p>
                    <a:p>
                      <a:pPr algn="l" rtl="0" lvl="0" marR="0" indent="0" marL="0">
                        <a:lnSpc>
                          <a:spcPct val="100000"/>
                        </a:lnSpc>
                        <a:spcBef>
                          <a:spcPts val="0"/>
                        </a:spcBef>
                        <a:spcAft>
                          <a:spcPts val="0"/>
                        </a:spcAft>
                        <a:buClr>
                          <a:schemeClr val="dk1"/>
                        </a:buClr>
                        <a:buSzPct val="25000"/>
                        <a:buFont typeface="Calibri"/>
                        <a:buNone/>
                      </a:pPr>
                      <a:r>
                        <a:rPr strike="noStrike" u="none" cap="none" baseline="0" sz="1800" lang="en-GB"/>
                        <a:t>Use the Introduction of rescur project-videoscribe produced by CS Portugal for transnational dissemination </a:t>
                      </a:r>
                    </a:p>
                    <a:p>
                      <a:pPr algn="l" rtl="0" lvl="0" marR="0" indent="0" marL="0">
                        <a:spcBef>
                          <a:spcPts val="0"/>
                        </a:spcBef>
                        <a:buNone/>
                      </a:pPr>
                      <a:r>
                        <a:t/>
                      </a:r>
                      <a:endParaRPr strike="noStrike" u="none" b="1" cap="none" baseline="0" sz="1800"/>
                    </a:p>
                    <a:p>
                      <a:pPr algn="l" rtl="0" lvl="0" marR="0" indent="0" marL="0">
                        <a:spcBef>
                          <a:spcPts val="0"/>
                        </a:spcBef>
                        <a:buSzPct val="25000"/>
                        <a:buNone/>
                      </a:pPr>
                      <a:r>
                        <a:rPr strike="noStrike" u="none" cap="none" baseline="0" sz="1800" lang="en-GB"/>
                        <a:t>1.Upload Portugal vídeo clip (public) En version ( with no sound) </a:t>
                      </a:r>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2. Produce text to be recorded by partners</a:t>
                      </a:r>
                    </a:p>
                    <a:p>
                      <a:pPr algn="l" rtl="0" lvl="0" marR="0" indent="0" marL="0">
                        <a:spcBef>
                          <a:spcPts val="0"/>
                        </a:spcBef>
                        <a:buSzPct val="25000"/>
                        <a:buNone/>
                      </a:pPr>
                      <a:r>
                        <a:rPr strike="noStrike" u="none" cap="none" baseline="0" sz="1800" lang="en-GB"/>
                        <a:t>3. Each partner record the text sound and send it to P6 (Portugal)</a:t>
                      </a:r>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4. Prepare the video in each partner language and upload it in rescur web site (public)</a:t>
                      </a:r>
                    </a:p>
                  </a:txBody>
                  <a:tcPr marR="91450" marB="45725" marT="45725" marL="91450"/>
                </a:tc>
                <a:tc>
                  <a:txBody>
                    <a:bodyPr>
                      <a:noAutofit/>
                    </a:bodyPr>
                    <a:lstStyle/>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All</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Portugal</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Portugal </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Portugal</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Portugal</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Portugal</a:t>
                      </a:r>
                    </a:p>
                  </a:txBody>
                  <a:tcPr marR="91450" marB="45725" marT="45725" marL="91450"/>
                </a:tc>
                <a:tc>
                  <a:txBody>
                    <a:bodyPr>
                      <a:noAutofit/>
                    </a:bodyPr>
                    <a:lstStyle/>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Portugal</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Portugal</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All</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All </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txBody>
                  <a:tcPr marR="91450" marB="45725" marT="45725" marL="91450"/>
                </a:tc>
                <a:tc>
                  <a:txBody>
                    <a:bodyPr>
                      <a:noAutofit/>
                    </a:bodyPr>
                    <a:lstStyle/>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a:t>
                      </a:r>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Sep 2014-Oct 2015</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22 September 2015</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October 2015</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November 2015</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December 2015</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January</a:t>
                      </a:r>
                    </a:p>
                    <a:p>
                      <a:pPr algn="l" rtl="0" lvl="0" marR="0" indent="0" marL="0">
                        <a:spcBef>
                          <a:spcPts val="0"/>
                        </a:spcBef>
                        <a:buNone/>
                      </a:pPr>
                      <a:r>
                        <a:t/>
                      </a:r>
                      <a:endParaRPr strike="noStrike" u="none" cap="none" baseline="0" sz="1800"/>
                    </a:p>
                    <a:p>
                      <a:pPr algn="l" rtl="0" lvl="0" marR="0" indent="0" marL="0">
                        <a:spcBef>
                          <a:spcPts val="0"/>
                        </a:spcBef>
                        <a:buNone/>
                      </a:pPr>
                      <a:r>
                        <a:t/>
                      </a:r>
                      <a:endParaRPr strike="noStrike" u="none" cap="none" baseline="0" sz="1800"/>
                    </a:p>
                  </a:txBody>
                  <a:tcPr marR="91450" marB="45725" marT="45725" marL="91450"/>
                </a:tc>
              </a:tr>
              <a:tr h="370850">
                <a:tc>
                  <a:txBody>
                    <a:bodyPr>
                      <a:noAutofit/>
                    </a:bodyPr>
                    <a:lstStyle/>
                    <a:p>
                      <a:pPr algn="l" rtl="0" lvl="0" marR="0" indent="0" marL="0">
                        <a:spcBef>
                          <a:spcPts val="0"/>
                        </a:spcBef>
                        <a:buSzPct val="25000"/>
                        <a:buNone/>
                      </a:pPr>
                      <a:r>
                        <a:rPr strike="noStrike" u="none" cap="none" baseline="0" sz="1800" lang="en-GB">
                          <a:solidFill>
                            <a:schemeClr val="dk1"/>
                          </a:solidFill>
                        </a:rPr>
                        <a:t>Prepare a video similar to the previous in order to describe the curriculum and manual for parents</a:t>
                      </a:r>
                    </a:p>
                    <a:p>
                      <a:pPr algn="l" rtl="0" lvl="0" marR="0" indent="0" marL="0">
                        <a:spcBef>
                          <a:spcPts val="0"/>
                        </a:spcBef>
                        <a:buNone/>
                      </a:pPr>
                      <a:r>
                        <a:t/>
                      </a:r>
                      <a:endParaRPr strike="noStrike" u="none" cap="none" baseline="0" sz="1800">
                        <a:solidFill>
                          <a:srgbClr val="FF0000"/>
                        </a:solidFill>
                      </a:endParaRPr>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Portugal</a:t>
                      </a:r>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All partners</a:t>
                      </a:r>
                    </a:p>
                  </a:txBody>
                  <a:tcPr marR="91450" marB="45725" marT="45725" marL="91450"/>
                </a:tc>
                <a:tc>
                  <a:txBody>
                    <a:bodyPr>
                      <a:noAutofit/>
                    </a:bodyPr>
                    <a:lstStyle/>
                    <a:p>
                      <a:pPr algn="l" rtl="0" lvl="0" marR="0" indent="0" marL="0">
                        <a:spcBef>
                          <a:spcPts val="0"/>
                        </a:spcBef>
                        <a:buNone/>
                      </a:pPr>
                      <a:r>
                        <a:t/>
                      </a:r>
                      <a:endParaRPr strike="noStrike" u="none" cap="none" baseline="0" sz="1800"/>
                    </a:p>
                    <a:p>
                      <a:pPr algn="l" rtl="0" lvl="0" marR="0" indent="0" marL="0">
                        <a:spcBef>
                          <a:spcPts val="0"/>
                        </a:spcBef>
                        <a:buSzPct val="25000"/>
                        <a:buNone/>
                      </a:pPr>
                      <a:r>
                        <a:rPr strike="noStrike" u="none" cap="none" baseline="0" sz="1800" lang="en-GB"/>
                        <a:t>“</a:t>
                      </a:r>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June- Oct 2015</a:t>
                      </a:r>
                    </a:p>
                  </a:txBody>
                  <a:tcPr marR="91450" marB="45725" marT="45725" marL="91450"/>
                </a:tc>
              </a:tr>
              <a:tr h="370850">
                <a:tc>
                  <a:txBody>
                    <a:bodyPr>
                      <a:noAutofit/>
                    </a:bodyPr>
                    <a:lstStyle/>
                    <a:p>
                      <a:pPr algn="l" rtl="0" lvl="0" marR="0" indent="0" marL="0">
                        <a:spcBef>
                          <a:spcPts val="0"/>
                        </a:spcBef>
                        <a:buNone/>
                      </a:pPr>
                      <a:r>
                        <a:t/>
                      </a:r>
                      <a:endParaRPr strike="noStrike" u="none" cap="none" baseline="0" sz="1800">
                        <a:solidFill>
                          <a:srgbClr val="FF0000"/>
                        </a:solidFill>
                      </a:endParaRPr>
                    </a:p>
                  </a:txBody>
                  <a:tcPr marR="91450" marB="45725" marT="45725" marL="91450"/>
                </a:tc>
                <a:tc>
                  <a:txBody>
                    <a:bodyPr>
                      <a:noAutofit/>
                    </a:bodyPr>
                    <a:lstStyle/>
                    <a:p>
                      <a:pPr algn="l" rtl="0" lvl="0" marR="0" indent="0" marL="0">
                        <a:spcBef>
                          <a:spcPts val="0"/>
                        </a:spcBef>
                        <a:buNone/>
                      </a:pPr>
                      <a:r>
                        <a:t/>
                      </a:r>
                      <a:endParaRPr strike="noStrike" u="none" cap="none" baseline="0" sz="1800"/>
                    </a:p>
                  </a:txBody>
                  <a:tcPr marR="91450" marB="45725" marT="45725" marL="91450"/>
                </a:tc>
                <a:tc>
                  <a:txBody>
                    <a:bodyPr>
                      <a:noAutofit/>
                    </a:bodyPr>
                    <a:lstStyle/>
                    <a:p>
                      <a:pPr algn="l" rtl="0" lvl="0" marR="0" indent="0" marL="0">
                        <a:spcBef>
                          <a:spcPts val="0"/>
                        </a:spcBef>
                        <a:buNone/>
                      </a:pPr>
                      <a:r>
                        <a:t/>
                      </a:r>
                      <a:endParaRPr strike="noStrike" u="none" cap="none" baseline="0" sz="1800"/>
                    </a:p>
                  </a:txBody>
                  <a:tcPr marR="91450" marB="45725" marT="45725" marL="91450"/>
                </a:tc>
                <a:tc>
                  <a:txBody>
                    <a:bodyPr>
                      <a:noAutofit/>
                    </a:bodyPr>
                    <a:lstStyle/>
                    <a:p>
                      <a:pPr algn="l" rtl="0" lvl="0" marR="0" indent="0" marL="0">
                        <a:spcBef>
                          <a:spcPts val="0"/>
                        </a:spcBef>
                        <a:buNone/>
                      </a:pPr>
                      <a:r>
                        <a:t/>
                      </a:r>
                      <a:endParaRPr strike="noStrike" u="none" cap="none" baseline="0" sz="1800"/>
                    </a:p>
                  </a:txBody>
                  <a:tcPr marR="91450" marB="45725" marT="45725" marL="91450"/>
                </a:tc>
                <a:tc>
                  <a:txBody>
                    <a:bodyPr>
                      <a:noAutofit/>
                    </a:bodyPr>
                    <a:lstStyle/>
                    <a:p>
                      <a:pPr algn="l" rtl="0" lvl="0" marR="0" indent="0" marL="0">
                        <a:spcBef>
                          <a:spcPts val="0"/>
                        </a:spcBef>
                        <a:buNone/>
                      </a:pPr>
                      <a:r>
                        <a:t/>
                      </a:r>
                      <a:endParaRPr strike="noStrike" u="none" cap="none" baseline="0" sz="1800"/>
                    </a:p>
                  </a:txBody>
                  <a:tcPr marR="91450" marB="45725" marT="45725" marL="91450"/>
                </a:tc>
              </a:tr>
            </a:tbl>
          </a:graphicData>
        </a:graphic>
      </p:graphicFrame>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9" name="Shape 179"/>
        <p:cNvGrpSpPr/>
        <p:nvPr/>
      </p:nvGrpSpPr>
      <p:grpSpPr>
        <a:xfrm>
          <a:off y="0" x="0"/>
          <a:ext cy="0" cx="0"/>
          <a:chOff y="0" x="0"/>
          <a:chExt cy="0" cx="0"/>
        </a:xfrm>
      </p:grpSpPr>
      <p:sp>
        <p:nvSpPr>
          <p:cNvPr id="180" name="Shape 180"/>
          <p:cNvSpPr txBox="1"/>
          <p:nvPr>
            <p:ph type="title"/>
          </p:nvPr>
        </p:nvSpPr>
        <p:spPr>
          <a:xfrm>
            <a:off y="365125" x="838200"/>
            <a:ext cy="1325562" cx="10515599"/>
          </a:xfrm>
          <a:prstGeom prst="rect">
            <a:avLst/>
          </a:prstGeom>
          <a:noFill/>
          <a:ln>
            <a:noFill/>
          </a:ln>
        </p:spPr>
        <p:txBody>
          <a:bodyPr bIns="45700" rIns="91425" lIns="91425" tIns="45700" anchor="ctr" anchorCtr="0">
            <a:noAutofit/>
          </a:bodyPr>
          <a:lstStyle/>
          <a:p>
            <a:pPr algn="l" rtl="0" lvl="0" marR="0" indent="0" marL="0">
              <a:lnSpc>
                <a:spcPct val="90000"/>
              </a:lnSpc>
              <a:spcBef>
                <a:spcPts val="0"/>
              </a:spcBef>
              <a:buClr>
                <a:schemeClr val="dk1"/>
              </a:buClr>
              <a:buSzPct val="25000"/>
              <a:buFont typeface="Calibri"/>
              <a:buNone/>
            </a:pPr>
            <a:r>
              <a:rPr strike="noStrike" u="none" b="0" cap="none" baseline="0" sz="4400" lang="en-GB" i="0">
                <a:solidFill>
                  <a:schemeClr val="dk1"/>
                </a:solidFill>
                <a:latin typeface="Calibri"/>
                <a:ea typeface="Calibri"/>
                <a:cs typeface="Calibri"/>
                <a:sym typeface="Calibri"/>
              </a:rPr>
              <a:t>Exploitation</a:t>
            </a:r>
          </a:p>
        </p:txBody>
      </p:sp>
      <p:graphicFrame>
        <p:nvGraphicFramePr>
          <p:cNvPr id="181" name="Shape 181"/>
          <p:cNvGraphicFramePr/>
          <p:nvPr/>
        </p:nvGraphicFramePr>
        <p:xfrm>
          <a:off y="1825625" x="838200"/>
          <a:ext cy="3000000" cx="3000000"/>
        </p:xfrm>
        <a:graphic>
          <a:graphicData uri="http://schemas.openxmlformats.org/drawingml/2006/table">
            <a:tbl>
              <a:tblPr firstRow="1" bandRow="1">
                <a:noFill/>
                <a:tableStyleId>{863460D4-72EB-4949-8F38-2EC78F5AD0AD}</a:tableStyleId>
              </a:tblPr>
              <a:tblGrid>
                <a:gridCol w="2103125"/>
                <a:gridCol w="2103125"/>
                <a:gridCol w="2103125"/>
                <a:gridCol w="2103125"/>
                <a:gridCol w="2103125"/>
              </a:tblGrid>
              <a:tr h="370850">
                <a:tc>
                  <a:txBody>
                    <a:bodyPr>
                      <a:noAutofit/>
                    </a:bodyPr>
                    <a:lstStyle/>
                    <a:p>
                      <a:pPr algn="l" rtl="0" lvl="0" marR="0" indent="0" marL="0">
                        <a:spcBef>
                          <a:spcPts val="0"/>
                        </a:spcBef>
                        <a:buSzPct val="25000"/>
                        <a:buNone/>
                      </a:pPr>
                      <a:r>
                        <a:rPr strike="noStrike" u="none" cap="none" baseline="0" sz="1800" lang="en-GB"/>
                        <a:t>Activity</a:t>
                      </a:r>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Responsability</a:t>
                      </a:r>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Contributors</a:t>
                      </a:r>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Target audience</a:t>
                      </a:r>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Timescale</a:t>
                      </a:r>
                    </a:p>
                  </a:txBody>
                  <a:tcPr marR="91450" marB="45725" marT="45725" marL="91450"/>
                </a:tc>
              </a:tr>
              <a:tr h="370850">
                <a:tc>
                  <a:txBody>
                    <a:bodyPr>
                      <a:noAutofit/>
                    </a:bodyPr>
                    <a:lstStyle/>
                    <a:p>
                      <a:pPr algn="l" rtl="0" lvl="0" marR="0" indent="0" marL="0">
                        <a:lnSpc>
                          <a:spcPct val="100000"/>
                        </a:lnSpc>
                        <a:spcBef>
                          <a:spcPts val="0"/>
                        </a:spcBef>
                        <a:spcAft>
                          <a:spcPts val="0"/>
                        </a:spcAft>
                        <a:buClr>
                          <a:schemeClr val="dk1"/>
                        </a:buClr>
                        <a:buSzPct val="25000"/>
                        <a:buFont typeface="Calibri"/>
                        <a:buNone/>
                      </a:pPr>
                      <a:r>
                        <a:rPr strike="noStrike" u="none" b="0" cap="none" baseline="0" sz="1800" lang="en-GB">
                          <a:latin typeface="Calibri"/>
                          <a:ea typeface="Calibri"/>
                          <a:cs typeface="Calibri"/>
                          <a:sym typeface="Calibri"/>
                        </a:rPr>
                        <a:t>Send final products to local, regional and national education boards </a:t>
                      </a:r>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Each partner</a:t>
                      </a:r>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All partners</a:t>
                      </a:r>
                    </a:p>
                  </a:txBody>
                  <a:tcPr marR="91450" marB="45725" marT="45725" marL="91450"/>
                </a:tc>
                <a:tc>
                  <a:txBody>
                    <a:bodyPr>
                      <a:noAutofit/>
                    </a:bodyPr>
                    <a:lstStyle/>
                    <a:p>
                      <a:pPr algn="l" rtl="0" lvl="0" marR="0" indent="0" marL="0">
                        <a:spcBef>
                          <a:spcPts val="0"/>
                        </a:spcBef>
                        <a:buNone/>
                      </a:pPr>
                      <a:r>
                        <a:t/>
                      </a:r>
                      <a:endParaRPr strike="noStrike" u="none" cap="none" baseline="0" sz="1800"/>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Sept. - Nov  2015 </a:t>
                      </a:r>
                    </a:p>
                  </a:txBody>
                  <a:tcPr marR="91450" marB="45725" marT="45725" marL="91450"/>
                </a:tc>
              </a:tr>
              <a:tr h="370850">
                <a:tc>
                  <a:txBody>
                    <a:bodyPr>
                      <a:noAutofit/>
                    </a:bodyPr>
                    <a:lstStyle/>
                    <a:p>
                      <a:pPr algn="l" rtl="0" lvl="0" marR="0" indent="0" marL="0">
                        <a:spcBef>
                          <a:spcPts val="0"/>
                        </a:spcBef>
                        <a:buSzPct val="25000"/>
                        <a:buNone/>
                      </a:pPr>
                      <a:r>
                        <a:rPr strike="noStrike" u="none" cap="none" baseline="0" sz="1800" lang="en-GB"/>
                        <a:t>Send final products to european agencies (Education, SEN, …)</a:t>
                      </a:r>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Malta CC</a:t>
                      </a:r>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All partners </a:t>
                      </a:r>
                    </a:p>
                  </a:txBody>
                  <a:tcPr marR="91450" marB="45725" marT="45725" marL="91450"/>
                </a:tc>
                <a:tc>
                  <a:txBody>
                    <a:bodyPr>
                      <a:noAutofit/>
                    </a:bodyPr>
                    <a:lstStyle/>
                    <a:p>
                      <a:pPr algn="l" rtl="0" lvl="0" marR="0" indent="0" marL="0">
                        <a:spcBef>
                          <a:spcPts val="0"/>
                        </a:spcBef>
                        <a:buNone/>
                      </a:pPr>
                      <a:r>
                        <a:t/>
                      </a:r>
                      <a:endParaRPr strike="noStrike" u="none" cap="none" baseline="0" sz="1800"/>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Sept. – Nov 2015 </a:t>
                      </a:r>
                    </a:p>
                  </a:txBody>
                  <a:tcPr marR="91450" marB="45725" marT="45725" marL="91450"/>
                </a:tc>
              </a:tr>
              <a:tr h="370850">
                <a:tc>
                  <a:txBody>
                    <a:bodyPr>
                      <a:noAutofit/>
                    </a:bodyPr>
                    <a:lstStyle/>
                    <a:p>
                      <a:pPr algn="l" rtl="0" lvl="0" marR="0" indent="0" marL="0">
                        <a:spcBef>
                          <a:spcPts val="0"/>
                        </a:spcBef>
                        <a:buSzPct val="25000"/>
                        <a:buNone/>
                      </a:pPr>
                      <a:r>
                        <a:rPr strike="noStrike" u="none" cap="none" baseline="0" sz="1800" lang="en-GB"/>
                        <a:t>Update Website regularly with new information (papers, conferences, transnational meetings, dissemination materials such as the flyers, posters, in all partner languages,  final products)</a:t>
                      </a:r>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Malta CC</a:t>
                      </a:r>
                    </a:p>
                    <a:p>
                      <a:pPr algn="l" rtl="0" lvl="0" marR="0" indent="0" marL="0">
                        <a:spcBef>
                          <a:spcPts val="0"/>
                        </a:spcBef>
                        <a:buSzPct val="25000"/>
                        <a:buNone/>
                      </a:pPr>
                      <a:r>
                        <a:rPr strike="noStrike" u="none" cap="none" baseline="0" sz="1800" lang="en-GB"/>
                        <a:t>Portugal</a:t>
                      </a:r>
                    </a:p>
                  </a:txBody>
                  <a:tcPr marR="91450" marB="45725" marT="45725" marL="91450"/>
                </a:tc>
                <a:tc>
                  <a:txBody>
                    <a:bodyPr>
                      <a:noAutofit/>
                    </a:bodyPr>
                    <a:lstStyle/>
                    <a:p>
                      <a:pPr algn="l" rtl="0" lvl="0" marR="0" indent="0" marL="0">
                        <a:spcBef>
                          <a:spcPts val="0"/>
                        </a:spcBef>
                        <a:spcAft>
                          <a:spcPts val="0"/>
                        </a:spcAft>
                        <a:buSzPct val="25000"/>
                        <a:buNone/>
                      </a:pPr>
                      <a:r>
                        <a:rPr strike="noStrike" u="none" cap="none" baseline="0" sz="1800" lang="en-GB">
                          <a:latin typeface="Calibri"/>
                          <a:ea typeface="Calibri"/>
                          <a:cs typeface="Calibri"/>
                          <a:sym typeface="Calibri"/>
                        </a:rPr>
                        <a:t>All partners</a:t>
                      </a:r>
                    </a:p>
                    <a:p>
                      <a:pPr algn="l" rtl="0" lvl="0" marR="0" indent="0" marL="0">
                        <a:spcBef>
                          <a:spcPts val="0"/>
                        </a:spcBef>
                        <a:spcAft>
                          <a:spcPts val="0"/>
                        </a:spcAft>
                        <a:buSzPct val="25000"/>
                        <a:buNone/>
                      </a:pPr>
                      <a:r>
                        <a:rPr strike="noStrike" u="none" cap="none" baseline="0" sz="1800" lang="en-GB">
                          <a:latin typeface="Calibri"/>
                          <a:ea typeface="Calibri"/>
                          <a:cs typeface="Calibri"/>
                          <a:sym typeface="Calibri"/>
                        </a:rPr>
                        <a:t>Partners will be expected to send information/news about the project development at regular intervals (minimum 3 contributions).</a:t>
                      </a:r>
                    </a:p>
                    <a:p>
                      <a:pPr algn="l" rtl="0" lvl="0" marR="0" indent="0" marL="0">
                        <a:spcBef>
                          <a:spcPts val="0"/>
                        </a:spcBef>
                        <a:spcAft>
                          <a:spcPts val="0"/>
                        </a:spcAft>
                        <a:buSzPct val="25000"/>
                        <a:buNone/>
                      </a:pPr>
                      <a:r>
                        <a:rPr strike="noStrike" u="none" cap="none" baseline="0" sz="1800" lang="en-GB">
                          <a:latin typeface="Calibri"/>
                          <a:ea typeface="Calibri"/>
                          <a:cs typeface="Calibri"/>
                          <a:sym typeface="Calibri"/>
                        </a:rPr>
                        <a:t>This can include contributions from parents, teachers, trainers as well as partners.</a:t>
                      </a:r>
                    </a:p>
                  </a:txBody>
                  <a:tcPr marR="68575" marB="0" marT="0" marL="68575"/>
                </a:tc>
                <a:tc>
                  <a:txBody>
                    <a:bodyPr>
                      <a:noAutofit/>
                    </a:bodyPr>
                    <a:lstStyle/>
                    <a:p>
                      <a:pPr algn="l" rtl="0" lvl="0" marR="0" indent="0" marL="0">
                        <a:spcBef>
                          <a:spcPts val="0"/>
                        </a:spcBef>
                        <a:buSzPct val="25000"/>
                        <a:buNone/>
                      </a:pPr>
                      <a:r>
                        <a:rPr strike="noStrike" u="none" cap="none" baseline="0" sz="1800" lang="en-GB">
                          <a:solidFill>
                            <a:schemeClr val="dk1"/>
                          </a:solidFill>
                          <a:latin typeface="Calibri"/>
                          <a:ea typeface="Calibri"/>
                          <a:cs typeface="Calibri"/>
                          <a:sym typeface="Calibri"/>
                        </a:rPr>
                        <a:t>Allow maximum exposure of the project to all interested parties throughout its life.</a:t>
                      </a:r>
                    </a:p>
                  </a:txBody>
                  <a:tcPr marR="91450" marB="45725" marT="45725" marL="91450"/>
                </a:tc>
                <a:tc>
                  <a:txBody>
                    <a:bodyPr>
                      <a:noAutofit/>
                    </a:bodyPr>
                    <a:lstStyle/>
                    <a:p>
                      <a:pPr algn="l" rtl="0" lvl="0" marR="0" indent="0" marL="0">
                        <a:spcBef>
                          <a:spcPts val="0"/>
                        </a:spcBef>
                        <a:buSzPct val="25000"/>
                        <a:buNone/>
                      </a:pPr>
                      <a:r>
                        <a:rPr strike="noStrike" u="none" cap="none" baseline="0" sz="1800" lang="en-GB">
                          <a:solidFill>
                            <a:schemeClr val="dk1"/>
                          </a:solidFill>
                          <a:latin typeface="Calibri"/>
                          <a:ea typeface="Calibri"/>
                          <a:cs typeface="Calibri"/>
                          <a:sym typeface="Calibri"/>
                        </a:rPr>
                        <a:t>Sept. 2014- Oct. 2015</a:t>
                      </a:r>
                    </a:p>
                  </a:txBody>
                  <a:tcPr marR="91450" marB="45725" marT="45725" marL="91450"/>
                </a:tc>
              </a:tr>
              <a:tr h="370850">
                <a:tc>
                  <a:txBody>
                    <a:bodyPr>
                      <a:noAutofit/>
                    </a:bodyPr>
                    <a:lstStyle/>
                    <a:p>
                      <a:pPr algn="l" rtl="0" lvl="0" marR="0" indent="0" marL="0">
                        <a:spcBef>
                          <a:spcPts val="0"/>
                        </a:spcBef>
                        <a:spcAft>
                          <a:spcPts val="0"/>
                        </a:spcAft>
                        <a:buSzPct val="25000"/>
                        <a:buNone/>
                      </a:pPr>
                      <a:r>
                        <a:rPr strike="noStrike" u="none" b="0" cap="none" baseline="0" sz="1800" lang="en-GB">
                          <a:latin typeface="Calibri"/>
                          <a:ea typeface="Calibri"/>
                          <a:cs typeface="Calibri"/>
                          <a:sym typeface="Calibri"/>
                        </a:rPr>
                        <a:t>Adress dissemination of final products to other european countries not involved in the partnership.</a:t>
                      </a:r>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Malta CC</a:t>
                      </a:r>
                    </a:p>
                  </a:txBody>
                  <a:tcPr marR="91450" marB="45725" marT="45725" marL="91450"/>
                </a:tc>
                <a:tc>
                  <a:txBody>
                    <a:bodyPr>
                      <a:noAutofit/>
                    </a:bodyPr>
                    <a:lstStyle/>
                    <a:p>
                      <a:pPr algn="l" rtl="0" lvl="0" marR="0" indent="0" marL="0">
                        <a:spcBef>
                          <a:spcPts val="0"/>
                        </a:spcBef>
                        <a:spcAft>
                          <a:spcPts val="0"/>
                        </a:spcAft>
                        <a:buSzPct val="25000"/>
                        <a:buNone/>
                      </a:pPr>
                      <a:r>
                        <a:rPr strike="noStrike" u="none" cap="none" baseline="0" sz="1800" lang="en-GB">
                          <a:latin typeface="Calibri"/>
                          <a:ea typeface="Calibri"/>
                          <a:cs typeface="Calibri"/>
                          <a:sym typeface="Calibri"/>
                        </a:rPr>
                        <a:t>All partners</a:t>
                      </a:r>
                    </a:p>
                    <a:p>
                      <a:pPr algn="l" rtl="0" lvl="0" marR="0" indent="0" marL="0">
                        <a:spcBef>
                          <a:spcPts val="0"/>
                        </a:spcBef>
                        <a:spcAft>
                          <a:spcPts val="0"/>
                        </a:spcAft>
                        <a:buSzPct val="25000"/>
                        <a:buNone/>
                      </a:pPr>
                      <a:r>
                        <a:rPr strike="noStrike" u="none" cap="none" baseline="0" sz="1800" lang="en-GB">
                          <a:latin typeface="Calibri"/>
                          <a:ea typeface="Calibri"/>
                          <a:cs typeface="Calibri"/>
                          <a:sym typeface="Calibri"/>
                        </a:rPr>
                        <a:t>Partners will be expected to send information ( brochures, videos to other networks/projects they are involved.</a:t>
                      </a:r>
                    </a:p>
                  </a:txBody>
                  <a:tcPr marR="91450" marB="45725" marT="45725" marL="91450"/>
                </a:tc>
                <a:tc>
                  <a:txBody>
                    <a:bodyPr>
                      <a:noAutofit/>
                    </a:bodyPr>
                    <a:lstStyle/>
                    <a:p>
                      <a:pPr algn="l" rtl="0" lvl="0" marR="0" indent="0" marL="0">
                        <a:lnSpc>
                          <a:spcPct val="100000"/>
                        </a:lnSpc>
                        <a:spcBef>
                          <a:spcPts val="0"/>
                        </a:spcBef>
                        <a:spcAft>
                          <a:spcPts val="0"/>
                        </a:spcAft>
                        <a:buClr>
                          <a:schemeClr val="dk1"/>
                        </a:buClr>
                        <a:buSzPct val="25000"/>
                        <a:buFont typeface="Calibri"/>
                        <a:buNone/>
                      </a:pPr>
                      <a:r>
                        <a:rPr strike="noStrike" u="none" cap="none" baseline="0" sz="1800" lang="en-GB">
                          <a:solidFill>
                            <a:schemeClr val="dk1"/>
                          </a:solidFill>
                          <a:latin typeface="Calibri"/>
                          <a:ea typeface="Calibri"/>
                          <a:cs typeface="Calibri"/>
                          <a:sym typeface="Calibri"/>
                        </a:rPr>
                        <a:t>Allow maximum exposure of the project to all interested parties throughout its life.</a:t>
                      </a:r>
                    </a:p>
                    <a:p>
                      <a:pPr algn="l" rtl="0" lvl="0" marR="0" indent="0" marL="0">
                        <a:spcBef>
                          <a:spcPts val="0"/>
                        </a:spcBef>
                        <a:buNone/>
                      </a:pPr>
                      <a:r>
                        <a:t/>
                      </a:r>
                      <a:endParaRPr strike="noStrike" u="none" cap="none" baseline="0" sz="1800"/>
                    </a:p>
                  </a:txBody>
                  <a:tcPr marR="91450" marB="45725" marT="45725" marL="91450"/>
                </a:tc>
                <a:tc>
                  <a:txBody>
                    <a:bodyPr>
                      <a:noAutofit/>
                    </a:bodyPr>
                    <a:lstStyle/>
                    <a:p>
                      <a:pPr algn="l" rtl="0" lvl="0" marR="0" indent="0" marL="0">
                        <a:lnSpc>
                          <a:spcPct val="100000"/>
                        </a:lnSpc>
                        <a:spcBef>
                          <a:spcPts val="0"/>
                        </a:spcBef>
                        <a:spcAft>
                          <a:spcPts val="0"/>
                        </a:spcAft>
                        <a:buClr>
                          <a:schemeClr val="dk1"/>
                        </a:buClr>
                        <a:buSzPct val="25000"/>
                        <a:buFont typeface="Calibri"/>
                        <a:buNone/>
                      </a:pPr>
                      <a:r>
                        <a:rPr strike="noStrike" u="none" cap="none" baseline="0" sz="1800" lang="en-GB">
                          <a:solidFill>
                            <a:schemeClr val="dk1"/>
                          </a:solidFill>
                          <a:latin typeface="Calibri"/>
                          <a:ea typeface="Calibri"/>
                          <a:cs typeface="Calibri"/>
                          <a:sym typeface="Calibri"/>
                        </a:rPr>
                        <a:t>Sept. 2014- Oct. 2015</a:t>
                      </a:r>
                    </a:p>
                    <a:p>
                      <a:pPr algn="l" rtl="0" lvl="0" marR="0" indent="0" marL="0">
                        <a:spcBef>
                          <a:spcPts val="0"/>
                        </a:spcBef>
                        <a:buNone/>
                      </a:pPr>
                      <a:r>
                        <a:t/>
                      </a:r>
                      <a:endParaRPr strike="noStrike" u="none" cap="none" baseline="0" sz="1800"/>
                    </a:p>
                  </a:txBody>
                  <a:tcPr marR="91450" marB="45725" marT="45725" marL="91450"/>
                </a:tc>
              </a:tr>
              <a:tr h="370850">
                <a:tc>
                  <a:txBody>
                    <a:bodyPr>
                      <a:noAutofit/>
                    </a:bodyPr>
                    <a:lstStyle/>
                    <a:p>
                      <a:pPr algn="l" rtl="0" lvl="0" marR="0" indent="0" marL="0">
                        <a:spcBef>
                          <a:spcPts val="0"/>
                        </a:spcBef>
                        <a:buSzPct val="25000"/>
                        <a:buNone/>
                      </a:pPr>
                      <a:r>
                        <a:rPr strike="noStrike" u="none" cap="none" baseline="0" sz="1800" lang="en-GB"/>
                        <a:t>See viability for website maintenance after project closure</a:t>
                      </a:r>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Malta CC</a:t>
                      </a:r>
                    </a:p>
                  </a:txBody>
                  <a:tcPr marR="91450" marB="45725" marT="45725" marL="91450"/>
                </a:tc>
                <a:tc>
                  <a:txBody>
                    <a:bodyPr>
                      <a:noAutofit/>
                    </a:bodyPr>
                    <a:lstStyle/>
                    <a:p>
                      <a:pPr algn="l" rtl="0" lvl="0" marR="0" indent="0" marL="0">
                        <a:spcBef>
                          <a:spcPts val="0"/>
                        </a:spcBef>
                        <a:buNone/>
                      </a:pPr>
                      <a:r>
                        <a:t/>
                      </a:r>
                      <a:endParaRPr strike="noStrike" u="none" cap="none" baseline="0" sz="1800"/>
                    </a:p>
                  </a:txBody>
                  <a:tcPr marR="91450" marB="45725" marT="45725" marL="91450"/>
                </a:tc>
                <a:tc>
                  <a:txBody>
                    <a:bodyPr>
                      <a:noAutofit/>
                    </a:bodyPr>
                    <a:lstStyle/>
                    <a:p>
                      <a:pPr algn="l" rtl="0" lvl="0" marR="0" indent="0" marL="0">
                        <a:lnSpc>
                          <a:spcPct val="100000"/>
                        </a:lnSpc>
                        <a:spcBef>
                          <a:spcPts val="0"/>
                        </a:spcBef>
                        <a:spcAft>
                          <a:spcPts val="0"/>
                        </a:spcAft>
                        <a:buClr>
                          <a:schemeClr val="dk1"/>
                        </a:buClr>
                        <a:buSzPct val="25000"/>
                        <a:buFont typeface="Calibri"/>
                        <a:buNone/>
                      </a:pPr>
                      <a:r>
                        <a:rPr strike="noStrike" u="none" cap="none" baseline="0" sz="1800" lang="en-GB">
                          <a:solidFill>
                            <a:schemeClr val="dk1"/>
                          </a:solidFill>
                          <a:latin typeface="Calibri"/>
                          <a:ea typeface="Calibri"/>
                          <a:cs typeface="Calibri"/>
                          <a:sym typeface="Calibri"/>
                        </a:rPr>
                        <a:t>Allow maximum exposure of the project and transferability of outcomes to other interested parties.</a:t>
                      </a:r>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Oct 215</a:t>
                      </a:r>
                    </a:p>
                  </a:txBody>
                  <a:tcPr marR="91450" marB="45725" marT="45725" marL="91450"/>
                </a:tc>
              </a:tr>
              <a:tr h="370850">
                <a:tc>
                  <a:txBody>
                    <a:bodyPr>
                      <a:noAutofit/>
                    </a:bodyPr>
                    <a:lstStyle/>
                    <a:p>
                      <a:pPr algn="l" rtl="0" lvl="0" marR="0" indent="0" marL="0">
                        <a:spcBef>
                          <a:spcPts val="0"/>
                        </a:spcBef>
                        <a:buSzPct val="25000"/>
                        <a:buNone/>
                      </a:pPr>
                      <a:r>
                        <a:rPr strike="noStrike" u="none" cap="none" baseline="0" sz="1800" lang="en-GB"/>
                        <a:t>Check  intelectual property rights of the final products produced in the partnership and produce a Consortium agreement if necessary</a:t>
                      </a:r>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Malta CC</a:t>
                      </a:r>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All</a:t>
                      </a:r>
                    </a:p>
                  </a:txBody>
                  <a:tcPr marR="91450" marB="45725" marT="45725" marL="91450"/>
                </a:tc>
                <a:tc>
                  <a:txBody>
                    <a:bodyPr>
                      <a:noAutofit/>
                    </a:bodyPr>
                    <a:lstStyle/>
                    <a:p>
                      <a:pPr algn="l" rtl="0" lvl="0" marR="0" indent="0" marL="0">
                        <a:lnSpc>
                          <a:spcPct val="100000"/>
                        </a:lnSpc>
                        <a:spcBef>
                          <a:spcPts val="0"/>
                        </a:spcBef>
                        <a:spcAft>
                          <a:spcPts val="0"/>
                        </a:spcAft>
                        <a:buClr>
                          <a:schemeClr val="dk1"/>
                        </a:buClr>
                        <a:buSzPct val="25000"/>
                        <a:buFont typeface="Calibri"/>
                        <a:buNone/>
                      </a:pPr>
                      <a:r>
                        <a:rPr strike="noStrike" u="none" cap="none" baseline="0" sz="1800" lang="en-GB">
                          <a:solidFill>
                            <a:schemeClr val="dk1"/>
                          </a:solidFill>
                          <a:latin typeface="Calibri"/>
                          <a:ea typeface="Calibri"/>
                          <a:cs typeface="Calibri"/>
                          <a:sym typeface="Calibri"/>
                        </a:rPr>
                        <a:t>Allow maximum exposure of the project and transferability of outcomes to other interested parties.</a:t>
                      </a:r>
                    </a:p>
                  </a:txBody>
                  <a:tcPr marR="91450" marB="45725" marT="45725" marL="91450"/>
                </a:tc>
                <a:tc>
                  <a:txBody>
                    <a:bodyPr>
                      <a:noAutofit/>
                    </a:bodyPr>
                    <a:lstStyle/>
                    <a:p>
                      <a:pPr algn="l" rtl="0" lvl="0" marR="0" indent="0" marL="0">
                        <a:spcBef>
                          <a:spcPts val="0"/>
                        </a:spcBef>
                        <a:buSzPct val="25000"/>
                        <a:buNone/>
                      </a:pPr>
                      <a:r>
                        <a:rPr strike="noStrike" u="none" cap="none" baseline="0" sz="1800" lang="en-GB"/>
                        <a:t>Oct 215</a:t>
                      </a:r>
                    </a:p>
                  </a:txBody>
                  <a:tcPr marR="91450" marB="45725" marT="45725" marL="91450"/>
                </a:tc>
              </a:tr>
              <a:tr h="370850">
                <a:tc>
                  <a:txBody>
                    <a:bodyPr>
                      <a:noAutofit/>
                    </a:bodyPr>
                    <a:lstStyle/>
                    <a:p>
                      <a:pPr algn="l" rtl="0" lvl="0" marR="0" indent="0" marL="0">
                        <a:spcBef>
                          <a:spcPts val="0"/>
                        </a:spcBef>
                        <a:buNone/>
                      </a:pPr>
                      <a:r>
                        <a:t/>
                      </a:r>
                      <a:endParaRPr strike="noStrike" u="none" cap="none" baseline="0" sz="1800"/>
                    </a:p>
                  </a:txBody>
                  <a:tcPr marR="91450" marB="45725" marT="45725" marL="91450"/>
                </a:tc>
                <a:tc>
                  <a:txBody>
                    <a:bodyPr>
                      <a:noAutofit/>
                    </a:bodyPr>
                    <a:lstStyle/>
                    <a:p>
                      <a:pPr algn="l" rtl="0" lvl="0" marR="0" indent="0" marL="0">
                        <a:spcBef>
                          <a:spcPts val="0"/>
                        </a:spcBef>
                        <a:buNone/>
                      </a:pPr>
                      <a:r>
                        <a:t/>
                      </a:r>
                      <a:endParaRPr strike="noStrike" u="none" cap="none" baseline="0" sz="1800"/>
                    </a:p>
                  </a:txBody>
                  <a:tcPr marR="91450" marB="45725" marT="45725" marL="91450"/>
                </a:tc>
                <a:tc>
                  <a:txBody>
                    <a:bodyPr>
                      <a:noAutofit/>
                    </a:bodyPr>
                    <a:lstStyle/>
                    <a:p>
                      <a:pPr algn="l" rtl="0" lvl="0" marR="0" indent="0" marL="0">
                        <a:spcBef>
                          <a:spcPts val="0"/>
                        </a:spcBef>
                        <a:buNone/>
                      </a:pPr>
                      <a:r>
                        <a:t/>
                      </a:r>
                      <a:endParaRPr strike="noStrike" u="none" cap="none" baseline="0" sz="1800"/>
                    </a:p>
                  </a:txBody>
                  <a:tcPr marR="91450" marB="45725" marT="45725" marL="91450"/>
                </a:tc>
                <a:tc>
                  <a:txBody>
                    <a:bodyPr>
                      <a:noAutofit/>
                    </a:bodyPr>
                    <a:lstStyle/>
                    <a:p>
                      <a:pPr algn="l" rtl="0" lvl="0" marR="0" indent="0" marL="0">
                        <a:lnSpc>
                          <a:spcPct val="100000"/>
                        </a:lnSpc>
                        <a:spcBef>
                          <a:spcPts val="0"/>
                        </a:spcBef>
                        <a:spcAft>
                          <a:spcPts val="0"/>
                        </a:spcAft>
                        <a:buClr>
                          <a:schemeClr val="dk1"/>
                        </a:buClr>
                        <a:buFont typeface="Calibri"/>
                        <a:buNone/>
                      </a:pPr>
                      <a:r>
                        <a:t/>
                      </a:r>
                      <a:endParaRPr strike="noStrike" u="none" cap="none" baseline="0" sz="1800"/>
                    </a:p>
                  </a:txBody>
                  <a:tcPr marR="91450" marB="45725" marT="45725" marL="91450"/>
                </a:tc>
                <a:tc>
                  <a:txBody>
                    <a:bodyPr>
                      <a:noAutofit/>
                    </a:bodyPr>
                    <a:lstStyle/>
                    <a:p>
                      <a:pPr algn="l" rtl="0" lvl="0" marR="0" indent="0" marL="0">
                        <a:spcBef>
                          <a:spcPts val="0"/>
                        </a:spcBef>
                        <a:buNone/>
                      </a:pPr>
                      <a:r>
                        <a:t/>
                      </a:r>
                      <a:endParaRPr strike="noStrike" u="none" cap="none" baseline="0" sz="1800"/>
                    </a:p>
                  </a:txBody>
                  <a:tcPr marR="91450" marB="45725" marT="45725" marL="91450"/>
                </a:tc>
              </a:tr>
            </a:tbl>
          </a:graphicData>
        </a:graphic>
      </p:graphicFrame>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5" name="Shape 185"/>
        <p:cNvGrpSpPr/>
        <p:nvPr/>
      </p:nvGrpSpPr>
      <p:grpSpPr>
        <a:xfrm>
          <a:off y="0" x="0"/>
          <a:ext cy="0" cx="0"/>
          <a:chOff y="0" x="0"/>
          <a:chExt cy="0" cx="0"/>
        </a:xfrm>
      </p:grpSpPr>
      <p:graphicFrame>
        <p:nvGraphicFramePr>
          <p:cNvPr id="186" name="Shape 186"/>
          <p:cNvGraphicFramePr/>
          <p:nvPr/>
        </p:nvGraphicFramePr>
        <p:xfrm>
          <a:off y="675925" x="544193"/>
          <a:ext cy="3000000" cx="3000000"/>
        </p:xfrm>
        <a:graphic>
          <a:graphicData uri="http://schemas.openxmlformats.org/drawingml/2006/table">
            <a:tbl>
              <a:tblPr firstRow="1" bandCol="1" firstCol="1" bandRow="1">
                <a:noFill/>
                <a:tableStyleId>{CCBAB909-5CCC-4DB4-B77F-22A121A033E6}</a:tableStyleId>
              </a:tblPr>
              <a:tblGrid>
                <a:gridCol w="11059550"/>
              </a:tblGrid>
              <a:tr h="1235175">
                <a:tc>
                  <a:txBody>
                    <a:bodyPr>
                      <a:noAutofit/>
                    </a:bodyPr>
                    <a:lstStyle/>
                    <a:p>
                      <a:pPr algn="l" rtl="0" lvl="0" marR="0" indent="0" marL="0">
                        <a:spcBef>
                          <a:spcPts val="0"/>
                        </a:spcBef>
                        <a:spcAft>
                          <a:spcPts val="0"/>
                        </a:spcAft>
                        <a:buNone/>
                      </a:pPr>
                      <a:r>
                        <a:t/>
                      </a:r>
                      <a:endParaRPr strike="noStrike" u="none" cap="none" baseline="0" sz="3200"/>
                    </a:p>
                    <a:p>
                      <a:pPr algn="l" rtl="0" lvl="0" marR="0" indent="0" marL="0">
                        <a:spcBef>
                          <a:spcPts val="0"/>
                        </a:spcBef>
                        <a:spcAft>
                          <a:spcPts val="0"/>
                        </a:spcAft>
                        <a:buSzPct val="25000"/>
                        <a:buNone/>
                      </a:pPr>
                      <a:r>
                        <a:rPr strike="noStrike" u="none" cap="none" baseline="0" sz="3200" lang="en-GB"/>
                        <a:t>INTELLECTUAL PROPERTY RIGHTS ( reference from application)</a:t>
                      </a:r>
                    </a:p>
                    <a:p>
                      <a:pPr algn="l" rtl="0" lvl="0" marR="0" indent="0" marL="0">
                        <a:spcBef>
                          <a:spcPts val="0"/>
                        </a:spcBef>
                        <a:spcAft>
                          <a:spcPts val="0"/>
                        </a:spcAft>
                        <a:buNone/>
                      </a:pPr>
                      <a:r>
                        <a:t/>
                      </a:r>
                      <a:endParaRPr strike="noStrike" u="none" cap="none" baseline="0" sz="4400">
                        <a:latin typeface="Times New Roman"/>
                        <a:ea typeface="Times New Roman"/>
                        <a:cs typeface="Times New Roman"/>
                        <a:sym typeface="Times New Roman"/>
                      </a:endParaRPr>
                    </a:p>
                  </a:txBody>
                  <a:tcPr marR="68575" marB="0" marT="0" marL="68575"/>
                </a:tc>
              </a:tr>
              <a:tr h="3043700">
                <a:tc>
                  <a:txBody>
                    <a:bodyPr>
                      <a:noAutofit/>
                    </a:bodyPr>
                    <a:lstStyle/>
                    <a:p>
                      <a:pPr algn="l" rtl="0" lvl="0" marR="0" indent="0" marL="0">
                        <a:spcBef>
                          <a:spcPts val="0"/>
                        </a:spcBef>
                        <a:spcAft>
                          <a:spcPts val="0"/>
                        </a:spcAft>
                        <a:buSzPct val="25000"/>
                        <a:buNone/>
                      </a:pPr>
                      <a:r>
                        <a:rPr strike="noStrike" u="none" cap="none" baseline="0" sz="2000" lang="en-GB"/>
                        <a:t>The partnership has agreed that each partner will have full IPR on all products in their own country. Distribution and usage in other partner countries will be on a not-for-profit basis throughout the life of the project and for two years afterwards. </a:t>
                      </a:r>
                    </a:p>
                    <a:p>
                      <a:pPr algn="l" rtl="0" lvl="0" marR="0" indent="0" marL="0">
                        <a:spcBef>
                          <a:spcPts val="0"/>
                        </a:spcBef>
                        <a:spcAft>
                          <a:spcPts val="0"/>
                        </a:spcAft>
                        <a:buNone/>
                      </a:pPr>
                      <a:r>
                        <a:t/>
                      </a:r>
                      <a:endParaRPr strike="noStrike" u="none" cap="none" baseline="0" sz="2000"/>
                    </a:p>
                    <a:p>
                      <a:pPr algn="l" rtl="0" lvl="0" marR="0" indent="0" marL="0">
                        <a:spcBef>
                          <a:spcPts val="0"/>
                        </a:spcBef>
                        <a:spcAft>
                          <a:spcPts val="0"/>
                        </a:spcAft>
                        <a:buSzPct val="25000"/>
                        <a:buNone/>
                      </a:pPr>
                      <a:r>
                        <a:rPr strike="noStrike" u="none" cap="none" baseline="0" sz="2000" lang="en-GB"/>
                        <a:t>Decisions on wider marketing and distribution will be agreed once the products’ marketability have been assessed.</a:t>
                      </a:r>
                    </a:p>
                    <a:p>
                      <a:pPr algn="l" rtl="0" lvl="0" marR="0" indent="0" marL="0">
                        <a:spcBef>
                          <a:spcPts val="0"/>
                        </a:spcBef>
                        <a:spcAft>
                          <a:spcPts val="0"/>
                        </a:spcAft>
                        <a:buSzPct val="25000"/>
                        <a:buNone/>
                      </a:pPr>
                      <a:r>
                        <a:rPr strike="noStrike" u="none" cap="none" baseline="0" sz="2000" lang="en-GB"/>
                        <a:t> </a:t>
                      </a:r>
                    </a:p>
                  </a:txBody>
                  <a:tcPr marR="68575" marB="0" marT="0" marL="68575"/>
                </a:tc>
              </a:tr>
            </a:tbl>
          </a:graphicData>
        </a:graphic>
      </p:graphicFrame>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4" name="Shape 94"/>
        <p:cNvGrpSpPr/>
        <p:nvPr/>
      </p:nvGrpSpPr>
      <p:grpSpPr>
        <a:xfrm>
          <a:off y="0" x="0"/>
          <a:ext cy="0" cx="0"/>
          <a:chOff y="0" x="0"/>
          <a:chExt cy="0" cx="0"/>
        </a:xfrm>
      </p:grpSpPr>
      <p:sp>
        <p:nvSpPr>
          <p:cNvPr id="95" name="Shape 95"/>
          <p:cNvSpPr txBox="1"/>
          <p:nvPr>
            <p:ph type="title"/>
          </p:nvPr>
        </p:nvSpPr>
        <p:spPr>
          <a:xfrm>
            <a:off y="365125" x="838200"/>
            <a:ext cy="1325562" cx="10515599"/>
          </a:xfrm>
          <a:prstGeom prst="rect">
            <a:avLst/>
          </a:prstGeom>
          <a:noFill/>
          <a:ln>
            <a:noFill/>
          </a:ln>
        </p:spPr>
        <p:txBody>
          <a:bodyPr bIns="45700" rIns="91425" lIns="91425" tIns="45700" anchor="ctr" anchorCtr="0">
            <a:noAutofit/>
          </a:bodyPr>
          <a:lstStyle/>
          <a:p>
            <a:pPr algn="l" rtl="0" lvl="0" marR="0" indent="0" marL="0">
              <a:lnSpc>
                <a:spcPct val="90000"/>
              </a:lnSpc>
              <a:spcBef>
                <a:spcPts val="0"/>
              </a:spcBef>
              <a:buClr>
                <a:schemeClr val="dk1"/>
              </a:buClr>
              <a:buSzPct val="25000"/>
              <a:buFont typeface="Calibri"/>
              <a:buNone/>
            </a:pPr>
            <a:r>
              <a:rPr strike="noStrike" u="none" b="0" cap="none" baseline="0" sz="4400" lang="en-GB" i="0">
                <a:solidFill>
                  <a:schemeClr val="dk1"/>
                </a:solidFill>
                <a:latin typeface="Calibri"/>
                <a:ea typeface="Calibri"/>
                <a:cs typeface="Calibri"/>
                <a:sym typeface="Calibri"/>
              </a:rPr>
              <a:t>Topics for the meeting</a:t>
            </a:r>
          </a:p>
        </p:txBody>
      </p:sp>
      <p:sp>
        <p:nvSpPr>
          <p:cNvPr id="96" name="Shape 96"/>
          <p:cNvSpPr txBox="1"/>
          <p:nvPr>
            <p:ph idx="1" type="body"/>
          </p:nvPr>
        </p:nvSpPr>
        <p:spPr>
          <a:xfrm>
            <a:off y="1825625" x="838200"/>
            <a:ext cy="4351338" cx="10515599"/>
          </a:xfrm>
          <a:prstGeom prst="rect">
            <a:avLst/>
          </a:prstGeom>
          <a:noFill/>
          <a:ln>
            <a:noFill/>
          </a:ln>
        </p:spPr>
        <p:txBody>
          <a:bodyPr bIns="45700" rIns="91425" lIns="91425" tIns="45700" anchor="t" anchorCtr="0">
            <a:noAutofit/>
          </a:bodyPr>
          <a:lstStyle/>
          <a:p>
            <a:pPr algn="l" rtl="0" lvl="0" marR="0" indent="-228600" marL="228600">
              <a:lnSpc>
                <a:spcPct val="90000"/>
              </a:lnSpc>
              <a:spcBef>
                <a:spcPts val="0"/>
              </a:spcBef>
              <a:buClr>
                <a:schemeClr val="dk1"/>
              </a:buClr>
              <a:buSzPct val="100000"/>
              <a:buFont typeface="Calibri"/>
              <a:buChar char="•"/>
            </a:pPr>
            <a:r>
              <a:rPr strike="noStrike" u="none" b="0" cap="none" baseline="0" sz="2800" lang="en-GB" i="1">
                <a:solidFill>
                  <a:schemeClr val="dk1"/>
                </a:solidFill>
                <a:latin typeface="Calibri"/>
                <a:ea typeface="Calibri"/>
                <a:cs typeface="Calibri"/>
                <a:sym typeface="Calibri"/>
              </a:rPr>
              <a:t>Deliverables &amp; Dates of deliverables in application</a:t>
            </a:r>
          </a:p>
          <a:p>
            <a:pPr algn="l" rtl="0" lvl="0" marR="0" indent="-50800" marL="228600">
              <a:lnSpc>
                <a:spcPct val="90000"/>
              </a:lnSpc>
              <a:spcBef>
                <a:spcPts val="1000"/>
              </a:spcBef>
              <a:buClr>
                <a:schemeClr val="dk1"/>
              </a:buClr>
              <a:buFont typeface="Calibri"/>
              <a:buNone/>
            </a:pPr>
            <a:r>
              <a:t/>
            </a:r>
            <a:endParaRPr strike="noStrike" u="none" b="0" cap="none" baseline="0" sz="2800" i="1">
              <a:solidFill>
                <a:schemeClr val="dk1"/>
              </a:solidFill>
              <a:latin typeface="Calibri"/>
              <a:ea typeface="Calibri"/>
              <a:cs typeface="Calibri"/>
              <a:sym typeface="Calibri"/>
            </a:endParaRPr>
          </a:p>
          <a:p>
            <a:pPr algn="l" rtl="0" lvl="0" marR="0" indent="-50800" marL="228600">
              <a:lnSpc>
                <a:spcPct val="90000"/>
              </a:lnSpc>
              <a:spcBef>
                <a:spcPts val="1000"/>
              </a:spcBef>
              <a:buClr>
                <a:schemeClr val="dk1"/>
              </a:buClr>
              <a:buFont typeface="Calibri"/>
              <a:buNone/>
            </a:pPr>
            <a:r>
              <a:t/>
            </a:r>
            <a:endParaRPr strike="noStrike" u="none" b="0" cap="none" baseline="0" sz="2800" i="1">
              <a:solidFill>
                <a:schemeClr val="dk1"/>
              </a:solidFill>
              <a:latin typeface="Calibri"/>
              <a:ea typeface="Calibri"/>
              <a:cs typeface="Calibri"/>
              <a:sym typeface="Calibri"/>
            </a:endParaRPr>
          </a:p>
          <a:p>
            <a:pPr algn="l" rtl="0" lvl="0" marR="0" indent="-228600" marL="228600">
              <a:lnSpc>
                <a:spcPct val="90000"/>
              </a:lnSpc>
              <a:spcBef>
                <a:spcPts val="1000"/>
              </a:spcBef>
              <a:buClr>
                <a:schemeClr val="dk1"/>
              </a:buClr>
              <a:buSzPct val="100000"/>
              <a:buFont typeface="Calibri"/>
              <a:buChar char="•"/>
            </a:pPr>
            <a:r>
              <a:rPr strike="noStrike" u="none" b="0" cap="none" baseline="0" sz="2800" lang="en-GB" i="1">
                <a:solidFill>
                  <a:schemeClr val="dk1"/>
                </a:solidFill>
                <a:latin typeface="Calibri"/>
                <a:ea typeface="Calibri"/>
                <a:cs typeface="Calibri"/>
                <a:sym typeface="Calibri"/>
              </a:rPr>
              <a:t>Dissemination strategy Sept 2014 – Nov. 2015</a:t>
            </a:r>
          </a:p>
          <a:p>
            <a:pPr algn="l" rtl="0" lvl="0" marR="0" indent="-50800" marL="228600">
              <a:lnSpc>
                <a:spcPct val="90000"/>
              </a:lnSpc>
              <a:spcBef>
                <a:spcPts val="1000"/>
              </a:spcBef>
              <a:buClr>
                <a:schemeClr val="dk1"/>
              </a:buClr>
              <a:buFont typeface="Calibri"/>
              <a:buNone/>
            </a:pPr>
            <a:r>
              <a:t/>
            </a:r>
            <a:endParaRPr strike="noStrike" u="none" b="0" cap="none" baseline="0" sz="2800" i="1">
              <a:solidFill>
                <a:schemeClr val="dk1"/>
              </a:solidFill>
              <a:latin typeface="Calibri"/>
              <a:ea typeface="Calibri"/>
              <a:cs typeface="Calibri"/>
              <a:sym typeface="Calibri"/>
            </a:endParaRPr>
          </a:p>
          <a:p>
            <a:pPr algn="l" rtl="0" lvl="0" marR="0" indent="-50800" marL="228600">
              <a:lnSpc>
                <a:spcPct val="90000"/>
              </a:lnSpc>
              <a:spcBef>
                <a:spcPts val="1000"/>
              </a:spcBef>
              <a:buClr>
                <a:schemeClr val="dk1"/>
              </a:buClr>
              <a:buFont typeface="Calibri"/>
              <a:buNone/>
            </a:pPr>
            <a:r>
              <a:t/>
            </a:r>
            <a:endParaRPr strike="noStrike" u="none" b="0" cap="none" baseline="0" sz="2800" i="1">
              <a:solidFill>
                <a:schemeClr val="dk1"/>
              </a:solidFill>
              <a:latin typeface="Calibri"/>
              <a:ea typeface="Calibri"/>
              <a:cs typeface="Calibri"/>
              <a:sym typeface="Calibri"/>
            </a:endParaRPr>
          </a:p>
          <a:p>
            <a:pPr algn="l" rtl="0" lvl="0" marR="0" indent="-228600" marL="228600">
              <a:lnSpc>
                <a:spcPct val="90000"/>
              </a:lnSpc>
              <a:spcBef>
                <a:spcPts val="1000"/>
              </a:spcBef>
              <a:buClr>
                <a:schemeClr val="dk1"/>
              </a:buClr>
              <a:buSzPct val="100000"/>
              <a:buFont typeface="Calibri"/>
              <a:buChar char="•"/>
            </a:pPr>
            <a:r>
              <a:rPr strike="noStrike" u="none" b="0" cap="none" baseline="0" sz="2800" lang="en-GB" i="1">
                <a:solidFill>
                  <a:schemeClr val="dk1"/>
                </a:solidFill>
                <a:latin typeface="Calibri"/>
                <a:ea typeface="Calibri"/>
                <a:cs typeface="Calibri"/>
                <a:sym typeface="Calibri"/>
              </a:rPr>
              <a:t>Workplan/Activities Sept 2014 – Nov. 2015</a:t>
            </a:r>
          </a:p>
          <a:p>
            <a:pPr algn="l" rtl="0" lvl="0" marR="0" indent="-50800" marL="228600">
              <a:lnSpc>
                <a:spcPct val="90000"/>
              </a:lnSpc>
              <a:spcBef>
                <a:spcPts val="1000"/>
              </a:spcBef>
              <a:buClr>
                <a:schemeClr val="dk1"/>
              </a:buClr>
              <a:buFont typeface="Calibri"/>
              <a:buNone/>
            </a:pPr>
            <a:r>
              <a:t/>
            </a:r>
            <a:endParaRPr strike="noStrike" u="none" b="0" cap="none" baseline="0" sz="2800" i="1">
              <a:solidFill>
                <a:schemeClr val="dk1"/>
              </a:solidFill>
              <a:latin typeface="Calibri"/>
              <a:ea typeface="Calibri"/>
              <a:cs typeface="Calibri"/>
              <a:sym typeface="Calibri"/>
            </a:endParaRPr>
          </a:p>
          <a:p>
            <a:pPr algn="l" rtl="0" lvl="0" marR="0" indent="-50800" marL="228600">
              <a:lnSpc>
                <a:spcPct val="90000"/>
              </a:lnSpc>
              <a:spcBef>
                <a:spcPts val="1000"/>
              </a:spcBef>
              <a:buClr>
                <a:schemeClr val="dk1"/>
              </a:buClr>
              <a:buFont typeface="Calibri"/>
              <a:buNone/>
            </a:pPr>
            <a:r>
              <a:t/>
            </a:r>
            <a:endParaRPr strike="noStrike" u="none" b="0" cap="none" baseline="0" sz="2800" i="0">
              <a:solidFill>
                <a:schemeClr val="dk1"/>
              </a:solidFill>
              <a:latin typeface="Calibri"/>
              <a:ea typeface="Calibri"/>
              <a:cs typeface="Calibri"/>
              <a:sym typeface="Calibri"/>
            </a:endParaRPr>
          </a:p>
          <a:p>
            <a:pPr algn="l" rtl="0" lvl="0" marR="0" indent="-50800" marL="228600">
              <a:lnSpc>
                <a:spcPct val="90000"/>
              </a:lnSpc>
              <a:spcBef>
                <a:spcPts val="1000"/>
              </a:spcBef>
              <a:buClr>
                <a:schemeClr val="dk1"/>
              </a:buClr>
              <a:buFont typeface="Calibri"/>
              <a:buNone/>
            </a:pPr>
            <a:r>
              <a:t/>
            </a:r>
            <a:endParaRPr strike="noStrike" u="none" b="0" cap="none" baseline="0" sz="2800" i="0">
              <a:solidFill>
                <a:schemeClr val="dk1"/>
              </a:solidFill>
              <a:latin typeface="Calibri"/>
              <a:ea typeface="Calibri"/>
              <a:cs typeface="Calibri"/>
              <a:sym typeface="Calibri"/>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0" name="Shape 100"/>
        <p:cNvGrpSpPr/>
        <p:nvPr/>
      </p:nvGrpSpPr>
      <p:grpSpPr>
        <a:xfrm>
          <a:off y="0" x="0"/>
          <a:ext cy="0" cx="0"/>
          <a:chOff y="0" x="0"/>
          <a:chExt cy="0" cx="0"/>
        </a:xfrm>
      </p:grpSpPr>
      <p:sp>
        <p:nvSpPr>
          <p:cNvPr id="101" name="Shape 101"/>
          <p:cNvSpPr txBox="1"/>
          <p:nvPr>
            <p:ph type="title"/>
          </p:nvPr>
        </p:nvSpPr>
        <p:spPr>
          <a:xfrm>
            <a:off y="2440813" x="838200"/>
            <a:ext cy="1325562" cx="10515599"/>
          </a:xfrm>
          <a:prstGeom prst="rect">
            <a:avLst/>
          </a:prstGeom>
          <a:noFill/>
          <a:ln>
            <a:noFill/>
          </a:ln>
        </p:spPr>
        <p:txBody>
          <a:bodyPr bIns="45700" rIns="91425" lIns="91425" tIns="45700" anchor="ctr" anchorCtr="0">
            <a:noAutofit/>
          </a:bodyPr>
          <a:lstStyle/>
          <a:p>
            <a:pPr algn="l" rtl="0" lvl="0" marR="0" indent="0" marL="0">
              <a:lnSpc>
                <a:spcPct val="90000"/>
              </a:lnSpc>
              <a:spcBef>
                <a:spcPts val="0"/>
              </a:spcBef>
              <a:buClr>
                <a:schemeClr val="dk1"/>
              </a:buClr>
              <a:buSzPct val="25000"/>
              <a:buFont typeface="Calibri"/>
              <a:buNone/>
            </a:pPr>
            <a:r>
              <a:rPr strike="noStrike" u="none" b="1" cap="none" baseline="0" sz="4400" lang="en-GB" i="1">
                <a:solidFill>
                  <a:schemeClr val="dk1"/>
                </a:solidFill>
                <a:latin typeface="Calibri"/>
                <a:ea typeface="Calibri"/>
                <a:cs typeface="Calibri"/>
                <a:sym typeface="Calibri"/>
              </a:rPr>
              <a:t>Period</a:t>
            </a:r>
          </a:p>
        </p:txBody>
      </p:sp>
      <p:graphicFrame>
        <p:nvGraphicFramePr>
          <p:cNvPr id="102" name="Shape 102"/>
          <p:cNvGraphicFramePr/>
          <p:nvPr/>
        </p:nvGraphicFramePr>
        <p:xfrm>
          <a:off y="4221353" x="838200"/>
          <a:ext cy="3000000" cx="3000000"/>
        </p:xfrm>
        <a:graphic>
          <a:graphicData uri="http://schemas.openxmlformats.org/drawingml/2006/table">
            <a:tbl>
              <a:tblPr>
                <a:noFill/>
                <a:tableStyleId>{014D7820-4E65-4474-9963-87638BFA7293}</a:tableStyleId>
              </a:tblPr>
              <a:tblGrid>
                <a:gridCol w="1774425"/>
                <a:gridCol w="889525"/>
                <a:gridCol w="1805125"/>
                <a:gridCol w="997675"/>
                <a:gridCol w="2564700"/>
                <a:gridCol w="2969250"/>
              </a:tblGrid>
              <a:tr h="1590100">
                <a:tc>
                  <a:txBody>
                    <a:bodyPr>
                      <a:noAutofit/>
                    </a:bodyPr>
                    <a:lstStyle/>
                    <a:p>
                      <a:pPr algn="ctr" rtl="0" lvl="0" marR="0" indent="-5080" marL="5080">
                        <a:spcBef>
                          <a:spcPts val="0"/>
                        </a:spcBef>
                        <a:spcAft>
                          <a:spcPts val="0"/>
                        </a:spcAft>
                        <a:buSzPct val="25000"/>
                        <a:buNone/>
                      </a:pPr>
                      <a:r>
                        <a:rPr strike="noStrike" u="none" b="0" cap="none" baseline="0" sz="2400" lang="en-GB">
                          <a:solidFill>
                            <a:schemeClr val="accent2"/>
                          </a:solidFill>
                        </a:rPr>
                        <a:t>Start</a:t>
                      </a:r>
                    </a:p>
                    <a:p>
                      <a:pPr algn="ctr" rtl="0" lvl="0" marR="0" indent="-5080" marL="5080">
                        <a:spcBef>
                          <a:spcPts val="0"/>
                        </a:spcBef>
                        <a:spcAft>
                          <a:spcPts val="0"/>
                        </a:spcAft>
                        <a:buSzPct val="25000"/>
                        <a:buNone/>
                      </a:pPr>
                      <a:r>
                        <a:rPr strike="noStrike" u="none" b="0" cap="none" baseline="0" sz="2400" lang="en-GB">
                          <a:solidFill>
                            <a:schemeClr val="accent2"/>
                          </a:solidFill>
                        </a:rPr>
                        <a:t>Month number</a:t>
                      </a:r>
                    </a:p>
                  </a:txBody>
                  <a:tcPr marR="0" marB="0" marT="0" anchor="ctr" marL="0"/>
                </a:tc>
                <a:tc>
                  <a:txBody>
                    <a:bodyPr>
                      <a:noAutofit/>
                    </a:bodyPr>
                    <a:lstStyle/>
                    <a:p>
                      <a:pPr algn="ctr" rtl="0" lvl="0" marR="0" indent="0" marL="0">
                        <a:spcBef>
                          <a:spcPts val="0"/>
                        </a:spcBef>
                        <a:spcAft>
                          <a:spcPts val="0"/>
                        </a:spcAft>
                        <a:buSzPct val="25000"/>
                        <a:buNone/>
                      </a:pPr>
                      <a:r>
                        <a:rPr strike="noStrike" u="none" b="0" cap="none" baseline="0" sz="2400" lang="en-GB">
                          <a:solidFill>
                            <a:schemeClr val="accent2"/>
                          </a:solidFill>
                        </a:rPr>
                        <a:t>12</a:t>
                      </a:r>
                    </a:p>
                  </a:txBody>
                  <a:tcPr marR="0" marB="0" marT="0" anchor="ctr" marL="0"/>
                </a:tc>
                <a:tc>
                  <a:txBody>
                    <a:bodyPr>
                      <a:noAutofit/>
                    </a:bodyPr>
                    <a:lstStyle/>
                    <a:p>
                      <a:pPr algn="ctr" rtl="0" lvl="0" marR="0" indent="0" marL="0">
                        <a:spcBef>
                          <a:spcPts val="0"/>
                        </a:spcBef>
                        <a:spcAft>
                          <a:spcPts val="0"/>
                        </a:spcAft>
                        <a:buSzPct val="25000"/>
                        <a:buNone/>
                      </a:pPr>
                      <a:r>
                        <a:rPr strike="noStrike" u="none" b="0" cap="none" baseline="0" sz="2400" lang="en-GB">
                          <a:solidFill>
                            <a:schemeClr val="accent2"/>
                          </a:solidFill>
                        </a:rPr>
                        <a:t>End</a:t>
                      </a:r>
                    </a:p>
                    <a:p>
                      <a:pPr algn="ctr" rtl="0" lvl="0" marR="0" indent="0" marL="0">
                        <a:spcBef>
                          <a:spcPts val="0"/>
                        </a:spcBef>
                        <a:spcAft>
                          <a:spcPts val="0"/>
                        </a:spcAft>
                        <a:buSzPct val="25000"/>
                        <a:buNone/>
                      </a:pPr>
                      <a:r>
                        <a:rPr strike="noStrike" u="none" b="0" cap="none" baseline="0" sz="2400" lang="en-GB">
                          <a:solidFill>
                            <a:schemeClr val="accent2"/>
                          </a:solidFill>
                        </a:rPr>
                        <a:t>Month number</a:t>
                      </a:r>
                    </a:p>
                  </a:txBody>
                  <a:tcPr marR="0" marB="0" marT="0" anchor="ctr" marL="0"/>
                </a:tc>
                <a:tc>
                  <a:txBody>
                    <a:bodyPr>
                      <a:noAutofit/>
                    </a:bodyPr>
                    <a:lstStyle/>
                    <a:p>
                      <a:pPr algn="ctr" rtl="0" lvl="0" marR="0" indent="0" marL="0">
                        <a:spcBef>
                          <a:spcPts val="0"/>
                        </a:spcBef>
                        <a:spcAft>
                          <a:spcPts val="0"/>
                        </a:spcAft>
                        <a:buSzPct val="25000"/>
                        <a:buNone/>
                      </a:pPr>
                      <a:r>
                        <a:rPr strike="noStrike" u="none" b="0" cap="none" baseline="0" sz="2400" lang="en-GB">
                          <a:solidFill>
                            <a:schemeClr val="accent2"/>
                          </a:solidFill>
                        </a:rPr>
                        <a:t> </a:t>
                      </a:r>
                    </a:p>
                    <a:p>
                      <a:pPr algn="ctr" rtl="0" lvl="0" marR="0" indent="0" marL="0">
                        <a:spcBef>
                          <a:spcPts val="0"/>
                        </a:spcBef>
                        <a:spcAft>
                          <a:spcPts val="0"/>
                        </a:spcAft>
                        <a:buSzPct val="25000"/>
                        <a:buNone/>
                      </a:pPr>
                      <a:r>
                        <a:rPr strike="noStrike" u="none" b="0" cap="none" baseline="0" sz="2400" lang="en-GB">
                          <a:solidFill>
                            <a:schemeClr val="accent2"/>
                          </a:solidFill>
                        </a:rPr>
                        <a:t>36</a:t>
                      </a:r>
                    </a:p>
                  </a:txBody>
                  <a:tcPr marR="0" marB="0" marT="0" anchor="ctr" marL="0"/>
                </a:tc>
                <a:tc>
                  <a:txBody>
                    <a:bodyPr>
                      <a:noAutofit/>
                    </a:bodyPr>
                    <a:lstStyle/>
                    <a:p>
                      <a:pPr algn="ctr" rtl="0" lvl="0" marR="0" indent="0" marL="0">
                        <a:spcBef>
                          <a:spcPts val="0"/>
                        </a:spcBef>
                        <a:spcAft>
                          <a:spcPts val="0"/>
                        </a:spcAft>
                        <a:buSzPct val="25000"/>
                        <a:buNone/>
                      </a:pPr>
                      <a:r>
                        <a:rPr strike="noStrike" u="none" b="0" cap="none" baseline="0" sz="2400" lang="en-GB">
                          <a:solidFill>
                            <a:schemeClr val="accent2"/>
                          </a:solidFill>
                        </a:rPr>
                        <a:t>Duration</a:t>
                      </a:r>
                    </a:p>
                    <a:p>
                      <a:pPr algn="ctr" rtl="0" lvl="0" marR="0" indent="0" marL="0">
                        <a:spcBef>
                          <a:spcPts val="0"/>
                        </a:spcBef>
                        <a:spcAft>
                          <a:spcPts val="0"/>
                        </a:spcAft>
                        <a:buSzPct val="25000"/>
                        <a:buNone/>
                      </a:pPr>
                      <a:r>
                        <a:rPr strike="noStrike" u="none" b="0" cap="none" baseline="0" sz="2400" lang="en-GB">
                          <a:solidFill>
                            <a:schemeClr val="accent2"/>
                          </a:solidFill>
                        </a:rPr>
                        <a:t>in number of months</a:t>
                      </a:r>
                    </a:p>
                  </a:txBody>
                  <a:tcPr marR="0" marB="0" marT="0" anchor="ctr" marL="0"/>
                </a:tc>
                <a:tc>
                  <a:txBody>
                    <a:bodyPr>
                      <a:noAutofit/>
                    </a:bodyPr>
                    <a:lstStyle/>
                    <a:p>
                      <a:pPr algn="ctr" rtl="0" lvl="0" marR="0" indent="0" marL="0">
                        <a:spcBef>
                          <a:spcPts val="0"/>
                        </a:spcBef>
                        <a:spcAft>
                          <a:spcPts val="0"/>
                        </a:spcAft>
                        <a:buSzPct val="25000"/>
                        <a:buNone/>
                      </a:pPr>
                      <a:r>
                        <a:rPr strike="noStrike" u="none" b="0" cap="none" baseline="0" sz="2800" lang="en-GB">
                          <a:solidFill>
                            <a:schemeClr val="accent2"/>
                          </a:solidFill>
                        </a:rPr>
                        <a:t>24</a:t>
                      </a:r>
                    </a:p>
                  </a:txBody>
                  <a:tcPr marR="0" marB="0" marT="0" anchor="ctr" marL="0"/>
                </a:tc>
              </a:tr>
            </a:tbl>
          </a:graphicData>
        </a:graphic>
      </p:graphicFrame>
      <p:pic>
        <p:nvPicPr>
          <p:cNvPr id="103" name="Shape 103"/>
          <p:cNvPicPr preferRelativeResize="0"/>
          <p:nvPr/>
        </p:nvPicPr>
        <p:blipFill rotWithShape="1">
          <a:blip r:embed="rId3">
            <a:alphaModFix/>
          </a:blip>
          <a:srcRect t="0" b="0" r="0" l="0"/>
          <a:stretch/>
        </p:blipFill>
        <p:spPr>
          <a:xfrm>
            <a:off y="741775" x="10109200"/>
            <a:ext cy="1189990" cx="2082800"/>
          </a:xfrm>
          <a:prstGeom prst="rect">
            <a:avLst/>
          </a:prstGeom>
          <a:noFill/>
          <a:ln>
            <a:noFill/>
          </a:ln>
        </p:spPr>
      </p:pic>
      <p:pic>
        <p:nvPicPr>
          <p:cNvPr id="104" name="Shape 104"/>
          <p:cNvPicPr preferRelativeResize="0"/>
          <p:nvPr/>
        </p:nvPicPr>
        <p:blipFill rotWithShape="1">
          <a:blip r:embed="rId4">
            <a:alphaModFix/>
          </a:blip>
          <a:srcRect t="0" b="3256" r="0" l="0"/>
          <a:stretch/>
        </p:blipFill>
        <p:spPr>
          <a:xfrm>
            <a:off y="923567" x="162052"/>
            <a:ext cy="784859" cx="1882140"/>
          </a:xfrm>
          <a:prstGeom prst="rect">
            <a:avLst/>
          </a:prstGeom>
          <a:noFill/>
          <a:ln>
            <a:noFill/>
          </a:ln>
        </p:spPr>
      </p:pic>
      <p:sp>
        <p:nvSpPr>
          <p:cNvPr id="105" name="Shape 105"/>
          <p:cNvSpPr/>
          <p:nvPr/>
        </p:nvSpPr>
        <p:spPr>
          <a:xfrm rot="10800000" flipH="1">
            <a:off y="191183" x="0"/>
            <a:ext cy="918494" cx="12191999"/>
          </a:xfrm>
          <a:custGeom>
            <a:pathLst>
              <a:path w="2448" extrusionOk="0" h="389">
                <a:moveTo>
                  <a:pt y="389" x="2448"/>
                </a:moveTo>
                <a:cubicBezTo>
                  <a:pt y="140" x="2448"/>
                  <a:pt y="140" x="2448"/>
                  <a:pt y="140" x="2448"/>
                </a:cubicBezTo>
                <a:cubicBezTo>
                  <a:pt y="0" x="1158"/>
                  <a:pt y="128" x="339"/>
                  <a:pt y="183" x="0"/>
                </a:cubicBezTo>
                <a:cubicBezTo>
                  <a:pt y="389" x="0"/>
                  <a:pt y="389" x="0"/>
                  <a:pt y="389" x="0"/>
                </a:cubicBezTo>
                <a:lnTo>
                  <a:pt y="389" x="2448"/>
                </a:lnTo>
                <a:close/>
              </a:path>
            </a:pathLst>
          </a:custGeom>
          <a:solidFill>
            <a:srgbClr val="00B0F0"/>
          </a:solidFill>
          <a:ln>
            <a:noFill/>
          </a:ln>
        </p:spPr>
        <p:txBody>
          <a:bodyPr bIns="45700" rIns="91425" lIns="91425" tIns="45700" anchor="t" anchorCtr="0">
            <a:noAutofit/>
          </a:bodyPr>
          <a:lstStyle/>
          <a:p>
            <a:pPr algn="l" rtl="0" lvl="0" marR="0" indent="0" marL="0">
              <a:spcBef>
                <a:spcPts val="0"/>
              </a:spcBef>
              <a:buNone/>
            </a:pPr>
            <a:r>
              <a:t/>
            </a:r>
            <a:endParaRPr strike="noStrike" u="none" b="0" cap="none" baseline="0" sz="1800" i="0">
              <a:solidFill>
                <a:schemeClr val="dk1"/>
              </a:solidFill>
              <a:latin typeface="Calibri"/>
              <a:ea typeface="Calibri"/>
              <a:cs typeface="Calibri"/>
              <a:sym typeface="Calibri"/>
            </a:endParaRPr>
          </a:p>
        </p:txBody>
      </p:sp>
      <p:pic>
        <p:nvPicPr>
          <p:cNvPr id="106" name="Shape 106"/>
          <p:cNvPicPr preferRelativeResize="0"/>
          <p:nvPr/>
        </p:nvPicPr>
        <p:blipFill rotWithShape="1">
          <a:blip r:embed="rId4">
            <a:alphaModFix/>
          </a:blip>
          <a:srcRect t="0" b="3256" r="0" l="0"/>
          <a:stretch/>
        </p:blipFill>
        <p:spPr>
          <a:xfrm>
            <a:off y="932625" x="162052"/>
            <a:ext cy="784859" cx="1882140"/>
          </a:xfrm>
          <a:prstGeom prst="rect">
            <a:avLst/>
          </a:prstGeom>
          <a:noFill/>
          <a:ln>
            <a:noFill/>
          </a:ln>
        </p:spPr>
      </p:pic>
      <p:sp>
        <p:nvSpPr>
          <p:cNvPr id="107" name="Shape 107"/>
          <p:cNvSpPr/>
          <p:nvPr/>
        </p:nvSpPr>
        <p:spPr>
          <a:xfrm rot="10800000" flipH="1">
            <a:off y="200241" x="0"/>
            <a:ext cy="918494" cx="12191999"/>
          </a:xfrm>
          <a:custGeom>
            <a:pathLst>
              <a:path w="2448" extrusionOk="0" h="389">
                <a:moveTo>
                  <a:pt y="389" x="2448"/>
                </a:moveTo>
                <a:cubicBezTo>
                  <a:pt y="140" x="2448"/>
                  <a:pt y="140" x="2448"/>
                  <a:pt y="140" x="2448"/>
                </a:cubicBezTo>
                <a:cubicBezTo>
                  <a:pt y="0" x="1158"/>
                  <a:pt y="128" x="339"/>
                  <a:pt y="183" x="0"/>
                </a:cubicBezTo>
                <a:cubicBezTo>
                  <a:pt y="389" x="0"/>
                  <a:pt y="389" x="0"/>
                  <a:pt y="389" x="0"/>
                </a:cubicBezTo>
                <a:lnTo>
                  <a:pt y="389" x="2448"/>
                </a:lnTo>
                <a:close/>
              </a:path>
            </a:pathLst>
          </a:custGeom>
          <a:solidFill>
            <a:srgbClr val="00B0F0"/>
          </a:solidFill>
          <a:ln>
            <a:noFill/>
          </a:ln>
        </p:spPr>
        <p:txBody>
          <a:bodyPr bIns="45700" rIns="91425" lIns="91425" tIns="45700" anchor="t" anchorCtr="0">
            <a:noAutofit/>
          </a:bodyPr>
          <a:lstStyle/>
          <a:p>
            <a:pPr algn="l" rtl="0" lvl="0" marR="0" indent="0" marL="0">
              <a:spcBef>
                <a:spcPts val="0"/>
              </a:spcBef>
              <a:buNone/>
            </a:pPr>
            <a:r>
              <a:t/>
            </a:r>
            <a:endParaRPr strike="noStrike" u="none" b="0" cap="none" baseline="0" sz="1800" i="0">
              <a:solidFill>
                <a:schemeClr val="dk1"/>
              </a:solidFill>
              <a:latin typeface="Calibri"/>
              <a:ea typeface="Calibri"/>
              <a:cs typeface="Calibri"/>
              <a:sym typeface="Calibri"/>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1" name="Shape 111"/>
        <p:cNvGrpSpPr/>
        <p:nvPr/>
      </p:nvGrpSpPr>
      <p:grpSpPr>
        <a:xfrm>
          <a:off y="0" x="0"/>
          <a:ext cy="0" cx="0"/>
          <a:chOff y="0" x="0"/>
          <a:chExt cy="0" cx="0"/>
        </a:xfrm>
      </p:grpSpPr>
      <p:graphicFrame>
        <p:nvGraphicFramePr>
          <p:cNvPr id="112" name="Shape 112"/>
          <p:cNvGraphicFramePr/>
          <p:nvPr/>
        </p:nvGraphicFramePr>
        <p:xfrm>
          <a:off y="1253209" x="3171525"/>
          <a:ext cy="3000000" cx="3000000"/>
        </p:xfrm>
        <a:graphic>
          <a:graphicData uri="http://schemas.openxmlformats.org/drawingml/2006/table">
            <a:tbl>
              <a:tblPr firstRow="1" lastRow="1" lastCol="1" bandCol="1" firstCol="1" bandRow="1">
                <a:noFill/>
                <a:tableStyleId>{6C05DA5F-1976-4FA4-B4CC-F8030312DA81}</a:tableStyleId>
              </a:tblPr>
              <a:tblGrid>
                <a:gridCol w="1828375"/>
                <a:gridCol w="543575"/>
                <a:gridCol w="232950"/>
                <a:gridCol w="141175"/>
                <a:gridCol w="98825"/>
                <a:gridCol w="2477850"/>
              </a:tblGrid>
              <a:tr h="212025">
                <a:tc rowSpan="2">
                  <a:txBody>
                    <a:bodyPr>
                      <a:noAutofit/>
                    </a:bodyPr>
                    <a:lstStyle/>
                    <a:p>
                      <a:pPr algn="l" rtl="0" lvl="0" marR="0" indent="0" marL="0">
                        <a:spcBef>
                          <a:spcPts val="0"/>
                        </a:spcBef>
                        <a:spcAft>
                          <a:spcPts val="0"/>
                        </a:spcAft>
                        <a:buSzPct val="25000"/>
                        <a:buNone/>
                      </a:pPr>
                      <a:r>
                        <a:rPr strike="noStrike" u="none" b="0" cap="none" baseline="0" sz="1800" lang="en-GB"/>
                        <a:t> </a:t>
                      </a:r>
                    </a:p>
                    <a:p>
                      <a:pPr algn="l" rtl="0" lvl="0" marR="0" indent="0" marL="0">
                        <a:spcBef>
                          <a:spcPts val="0"/>
                        </a:spcBef>
                        <a:spcAft>
                          <a:spcPts val="0"/>
                        </a:spcAft>
                        <a:buSzPct val="25000"/>
                        <a:buNone/>
                      </a:pPr>
                      <a:r>
                        <a:rPr strike="noStrike" u="none" b="0" cap="none" baseline="0" sz="1800" lang="en-GB"/>
                        <a:t> </a:t>
                      </a:r>
                    </a:p>
                    <a:p>
                      <a:pPr algn="l" rtl="0" lvl="0" marR="0" indent="0" marL="0">
                        <a:spcBef>
                          <a:spcPts val="0"/>
                        </a:spcBef>
                        <a:spcAft>
                          <a:spcPts val="0"/>
                        </a:spcAft>
                        <a:buSzPct val="25000"/>
                        <a:buNone/>
                      </a:pPr>
                      <a:r>
                        <a:rPr strike="noStrike" u="none" b="0" cap="none" baseline="0" sz="1800" lang="en-GB">
                          <a:latin typeface="Calibri"/>
                          <a:ea typeface="Calibri"/>
                          <a:cs typeface="Calibri"/>
                          <a:sym typeface="Calibri"/>
                        </a:rPr>
                        <a:t>Partner</a:t>
                      </a:r>
                    </a:p>
                  </a:txBody>
                  <a:tcPr marR="29800" marB="0" marT="0" marL="29800"/>
                </a:tc>
                <a:tc gridSpan="5">
                  <a:txBody>
                    <a:bodyPr>
                      <a:noAutofit/>
                    </a:bodyPr>
                    <a:lstStyle/>
                    <a:p>
                      <a:pPr algn="l" rtl="0" lvl="0" marR="0" indent="0" marL="0">
                        <a:spcBef>
                          <a:spcPts val="0"/>
                        </a:spcBef>
                        <a:spcAft>
                          <a:spcPts val="0"/>
                        </a:spcAft>
                        <a:buNone/>
                      </a:pPr>
                      <a:r>
                        <a:t/>
                      </a:r>
                      <a:endParaRPr strike="noStrike" u="none" b="0" cap="none" baseline="0" sz="1100">
                        <a:latin typeface="Times New Roman"/>
                        <a:ea typeface="Times New Roman"/>
                        <a:cs typeface="Times New Roman"/>
                        <a:sym typeface="Times New Roman"/>
                      </a:endParaRPr>
                    </a:p>
                  </a:txBody>
                  <a:tcPr marR="29800" marB="0" marT="0" marL="29800"/>
                </a:tc>
                <a:tc hMerge="1"/>
                <a:tc hMerge="1"/>
                <a:tc hMerge="1"/>
                <a:tc hMerge="1"/>
              </a:tr>
              <a:tr h="419150">
                <a:tc vMerge="1"/>
                <a:tc>
                  <a:txBody>
                    <a:bodyPr>
                      <a:noAutofit/>
                    </a:bodyPr>
                    <a:lstStyle/>
                    <a:p>
                      <a:pPr algn="l" rtl="0" lvl="0" marR="0" indent="0" marL="0">
                        <a:spcBef>
                          <a:spcPts val="0"/>
                        </a:spcBef>
                        <a:spcAft>
                          <a:spcPts val="0"/>
                        </a:spcAft>
                        <a:buNone/>
                      </a:pPr>
                      <a:r>
                        <a:t/>
                      </a:r>
                      <a:endParaRPr strike="noStrike" u="none" b="0" cap="none" baseline="0" sz="3600">
                        <a:solidFill>
                          <a:srgbClr val="FF0000"/>
                        </a:solidFill>
                        <a:latin typeface="Times New Roman"/>
                        <a:ea typeface="Times New Roman"/>
                        <a:cs typeface="Times New Roman"/>
                        <a:sym typeface="Times New Roman"/>
                      </a:endParaRPr>
                    </a:p>
                  </a:txBody>
                  <a:tcPr marR="29800" marB="0" marT="0" marL="29800"/>
                </a:tc>
                <a:tc>
                  <a:txBody>
                    <a:bodyPr>
                      <a:noAutofit/>
                    </a:bodyPr>
                    <a:lstStyle/>
                    <a:p>
                      <a:pPr algn="l" rtl="0" lvl="0" marR="0" indent="0" marL="0">
                        <a:spcBef>
                          <a:spcPts val="0"/>
                        </a:spcBef>
                        <a:spcAft>
                          <a:spcPts val="0"/>
                        </a:spcAft>
                        <a:buNone/>
                      </a:pPr>
                      <a:r>
                        <a:t/>
                      </a:r>
                      <a:endParaRPr strike="noStrike" u="none" b="0" cap="none" baseline="0" sz="1100">
                        <a:latin typeface="Times New Roman"/>
                        <a:ea typeface="Times New Roman"/>
                        <a:cs typeface="Times New Roman"/>
                        <a:sym typeface="Times New Roman"/>
                      </a:endParaRPr>
                    </a:p>
                  </a:txBody>
                  <a:tcPr marR="29800" marB="0" marT="0" marL="29800"/>
                </a:tc>
                <a:tc>
                  <a:txBody>
                    <a:bodyPr>
                      <a:noAutofit/>
                    </a:bodyPr>
                    <a:lstStyle/>
                    <a:p>
                      <a:pPr algn="l" rtl="0" lvl="0" marR="0" indent="0" marL="0">
                        <a:spcBef>
                          <a:spcPts val="0"/>
                        </a:spcBef>
                        <a:spcAft>
                          <a:spcPts val="0"/>
                        </a:spcAft>
                        <a:buNone/>
                      </a:pPr>
                      <a:r>
                        <a:t/>
                      </a:r>
                      <a:endParaRPr strike="noStrike" u="none" b="0" cap="none" baseline="0" sz="1100">
                        <a:latin typeface="Times New Roman"/>
                        <a:ea typeface="Times New Roman"/>
                        <a:cs typeface="Times New Roman"/>
                        <a:sym typeface="Times New Roman"/>
                      </a:endParaRPr>
                    </a:p>
                  </a:txBody>
                  <a:tcPr marR="29800" marB="0" marT="0" marL="29800"/>
                </a:tc>
                <a:tc>
                  <a:txBody>
                    <a:bodyPr>
                      <a:noAutofit/>
                    </a:bodyPr>
                    <a:lstStyle/>
                    <a:p>
                      <a:pPr algn="l" rtl="0" lvl="0" marR="0" indent="0" marL="0">
                        <a:lnSpc>
                          <a:spcPct val="100000"/>
                        </a:lnSpc>
                        <a:spcBef>
                          <a:spcPts val="0"/>
                        </a:spcBef>
                        <a:spcAft>
                          <a:spcPts val="0"/>
                        </a:spcAft>
                        <a:buClr>
                          <a:schemeClr val="dk1"/>
                        </a:buClr>
                        <a:buFont typeface="Calibri"/>
                        <a:buNone/>
                      </a:pPr>
                      <a:r>
                        <a:t/>
                      </a:r>
                      <a:endParaRPr strike="noStrike" u="none" b="0" cap="none" baseline="0" sz="1100">
                        <a:latin typeface="Times New Roman"/>
                        <a:ea typeface="Times New Roman"/>
                        <a:cs typeface="Times New Roman"/>
                        <a:sym typeface="Times New Roman"/>
                      </a:endParaRPr>
                    </a:p>
                  </a:txBody>
                  <a:tcPr marR="29800" marB="0" marT="0" marL="29800"/>
                </a:tc>
                <a:tc>
                  <a:txBody>
                    <a:bodyPr>
                      <a:noAutofit/>
                    </a:bodyPr>
                    <a:lstStyle/>
                    <a:p>
                      <a:pPr algn="ctr" rtl="0" lvl="0" marR="0" indent="0" marL="0">
                        <a:spcBef>
                          <a:spcPts val="0"/>
                        </a:spcBef>
                        <a:spcAft>
                          <a:spcPts val="0"/>
                        </a:spcAft>
                        <a:buSzPct val="25000"/>
                        <a:buNone/>
                      </a:pPr>
                      <a:r>
                        <a:rPr strike="noStrike" u="none" b="0" cap="none" baseline="0" sz="3200" lang="en-GB">
                          <a:solidFill>
                            <a:srgbClr val="FF0000"/>
                          </a:solidFill>
                        </a:rPr>
                        <a:t>Total work days</a:t>
                      </a:r>
                    </a:p>
                  </a:txBody>
                  <a:tcPr marR="29800" marB="0" marT="0" marL="29800"/>
                </a:tc>
              </a:tr>
              <a:tr h="742450">
                <a:tc>
                  <a:txBody>
                    <a:bodyPr>
                      <a:noAutofit/>
                    </a:bodyPr>
                    <a:lstStyle/>
                    <a:p>
                      <a:pPr algn="l" rtl="0" lvl="0" marR="0" indent="0" marL="0">
                        <a:spcBef>
                          <a:spcPts val="0"/>
                        </a:spcBef>
                        <a:spcAft>
                          <a:spcPts val="0"/>
                        </a:spcAft>
                        <a:buSzPct val="25000"/>
                        <a:buNone/>
                      </a:pPr>
                      <a:r>
                        <a:rPr strike="noStrike" u="none" b="0" cap="none" baseline="0" sz="1800" lang="en-GB"/>
                        <a:t>PT-Portugal</a:t>
                      </a:r>
                    </a:p>
                  </a:txBody>
                  <a:tcPr marR="29800" marB="0" marT="0" marL="29800"/>
                </a:tc>
                <a:tc>
                  <a:txBody>
                    <a:bodyPr>
                      <a:noAutofit/>
                    </a:bodyPr>
                    <a:lstStyle/>
                    <a:p>
                      <a:pPr algn="l" rtl="0" lvl="0" marR="0" indent="0" marL="0">
                        <a:spcBef>
                          <a:spcPts val="0"/>
                        </a:spcBef>
                        <a:spcAft>
                          <a:spcPts val="0"/>
                        </a:spcAft>
                        <a:buNone/>
                      </a:pPr>
                      <a:r>
                        <a:t/>
                      </a:r>
                      <a:endParaRPr strike="noStrike" u="none" b="0" cap="none" baseline="0" sz="1100">
                        <a:latin typeface="Times New Roman"/>
                        <a:ea typeface="Times New Roman"/>
                        <a:cs typeface="Times New Roman"/>
                        <a:sym typeface="Times New Roman"/>
                      </a:endParaRPr>
                    </a:p>
                  </a:txBody>
                  <a:tcPr marR="29800" marB="0" marT="0" marL="29800"/>
                </a:tc>
                <a:tc>
                  <a:txBody>
                    <a:bodyPr>
                      <a:noAutofit/>
                    </a:bodyPr>
                    <a:lstStyle/>
                    <a:p>
                      <a:pPr algn="l" rtl="0" lvl="0" marR="0" indent="0" marL="0">
                        <a:spcBef>
                          <a:spcPts val="0"/>
                        </a:spcBef>
                        <a:spcAft>
                          <a:spcPts val="0"/>
                        </a:spcAft>
                        <a:buNone/>
                      </a:pPr>
                      <a:r>
                        <a:t/>
                      </a:r>
                      <a:endParaRPr strike="noStrike" u="none" b="0" cap="none" baseline="0" sz="1100">
                        <a:latin typeface="Times New Roman"/>
                        <a:ea typeface="Times New Roman"/>
                        <a:cs typeface="Times New Roman"/>
                        <a:sym typeface="Times New Roman"/>
                      </a:endParaRPr>
                    </a:p>
                  </a:txBody>
                  <a:tcPr marR="29800" marB="0" marT="0" marL="29800"/>
                </a:tc>
                <a:tc>
                  <a:txBody>
                    <a:bodyPr>
                      <a:noAutofit/>
                    </a:bodyPr>
                    <a:lstStyle/>
                    <a:p>
                      <a:pPr algn="l" rtl="0" lvl="0" marR="0" indent="0" marL="0">
                        <a:spcBef>
                          <a:spcPts val="0"/>
                        </a:spcBef>
                        <a:spcAft>
                          <a:spcPts val="0"/>
                        </a:spcAft>
                        <a:buNone/>
                      </a:pPr>
                      <a:r>
                        <a:t/>
                      </a:r>
                      <a:endParaRPr strike="noStrike" u="none" b="0" cap="none" baseline="0" sz="1100">
                        <a:latin typeface="Times New Roman"/>
                        <a:ea typeface="Times New Roman"/>
                        <a:cs typeface="Times New Roman"/>
                        <a:sym typeface="Times New Roman"/>
                      </a:endParaRPr>
                    </a:p>
                  </a:txBody>
                  <a:tcPr marR="29800" marB="0" marT="0" marL="29800"/>
                </a:tc>
                <a:tc>
                  <a:txBody>
                    <a:bodyPr>
                      <a:noAutofit/>
                    </a:bodyPr>
                    <a:lstStyle/>
                    <a:p>
                      <a:pPr algn="l" rtl="0" lvl="0" marR="0" indent="0" marL="0">
                        <a:spcBef>
                          <a:spcPts val="0"/>
                        </a:spcBef>
                        <a:spcAft>
                          <a:spcPts val="0"/>
                        </a:spcAft>
                        <a:buNone/>
                      </a:pPr>
                      <a:r>
                        <a:t/>
                      </a:r>
                      <a:endParaRPr strike="noStrike" u="none" b="0" cap="none" baseline="0" sz="1100">
                        <a:latin typeface="Times New Roman"/>
                        <a:ea typeface="Times New Roman"/>
                        <a:cs typeface="Times New Roman"/>
                        <a:sym typeface="Times New Roman"/>
                      </a:endParaRPr>
                    </a:p>
                  </a:txBody>
                  <a:tcPr marR="29800" marB="0" marT="0" marL="29800"/>
                </a:tc>
                <a:tc>
                  <a:txBody>
                    <a:bodyPr>
                      <a:noAutofit/>
                    </a:bodyPr>
                    <a:lstStyle/>
                    <a:p>
                      <a:pPr algn="ctr" rtl="0" lvl="0" marR="0" indent="0" marL="0">
                        <a:spcBef>
                          <a:spcPts val="0"/>
                        </a:spcBef>
                        <a:spcAft>
                          <a:spcPts val="0"/>
                        </a:spcAft>
                        <a:buSzPct val="25000"/>
                        <a:buNone/>
                      </a:pPr>
                      <a:r>
                        <a:rPr strike="noStrike" u="none" b="0" cap="none" baseline="0" sz="3200" lang="en-GB">
                          <a:solidFill>
                            <a:srgbClr val="FF0000"/>
                          </a:solidFill>
                        </a:rPr>
                        <a:t>16</a:t>
                      </a:r>
                    </a:p>
                  </a:txBody>
                  <a:tcPr marR="29800" marB="0" marT="0" marL="29800"/>
                </a:tc>
              </a:tr>
              <a:tr h="742450">
                <a:tc>
                  <a:txBody>
                    <a:bodyPr>
                      <a:noAutofit/>
                    </a:bodyPr>
                    <a:lstStyle/>
                    <a:p>
                      <a:pPr algn="l" rtl="0" lvl="0" marR="0" indent="0" marL="0">
                        <a:spcBef>
                          <a:spcPts val="0"/>
                        </a:spcBef>
                        <a:spcAft>
                          <a:spcPts val="0"/>
                        </a:spcAft>
                        <a:buSzPct val="25000"/>
                        <a:buNone/>
                      </a:pPr>
                      <a:r>
                        <a:rPr strike="noStrike" u="none" b="0" cap="none" baseline="0" sz="1800" lang="en-GB"/>
                        <a:t>MT-Malta</a:t>
                      </a:r>
                    </a:p>
                  </a:txBody>
                  <a:tcPr marR="29800" marB="0" marT="0" marL="29800"/>
                </a:tc>
                <a:tc>
                  <a:txBody>
                    <a:bodyPr>
                      <a:noAutofit/>
                    </a:bodyPr>
                    <a:lstStyle/>
                    <a:p>
                      <a:pPr algn="l" rtl="0" lvl="0" marR="0" indent="0" marL="0">
                        <a:spcBef>
                          <a:spcPts val="0"/>
                        </a:spcBef>
                        <a:spcAft>
                          <a:spcPts val="0"/>
                        </a:spcAft>
                        <a:buNone/>
                      </a:pPr>
                      <a:r>
                        <a:t/>
                      </a:r>
                      <a:endParaRPr strike="noStrike" u="none" b="0" cap="none" baseline="0" sz="1100">
                        <a:latin typeface="Times New Roman"/>
                        <a:ea typeface="Times New Roman"/>
                        <a:cs typeface="Times New Roman"/>
                        <a:sym typeface="Times New Roman"/>
                      </a:endParaRPr>
                    </a:p>
                  </a:txBody>
                  <a:tcPr marR="29800" marB="0" marT="0" marL="29800"/>
                </a:tc>
                <a:tc>
                  <a:txBody>
                    <a:bodyPr>
                      <a:noAutofit/>
                    </a:bodyPr>
                    <a:lstStyle/>
                    <a:p>
                      <a:pPr algn="l" rtl="0" lvl="0" marR="0" indent="0" marL="0">
                        <a:spcBef>
                          <a:spcPts val="0"/>
                        </a:spcBef>
                        <a:spcAft>
                          <a:spcPts val="0"/>
                        </a:spcAft>
                        <a:buNone/>
                      </a:pPr>
                      <a:r>
                        <a:t/>
                      </a:r>
                      <a:endParaRPr strike="noStrike" u="none" b="0" cap="none" baseline="0" sz="1100">
                        <a:latin typeface="Times New Roman"/>
                        <a:ea typeface="Times New Roman"/>
                        <a:cs typeface="Times New Roman"/>
                        <a:sym typeface="Times New Roman"/>
                      </a:endParaRPr>
                    </a:p>
                  </a:txBody>
                  <a:tcPr marR="29800" marB="0" marT="0" marL="29800"/>
                </a:tc>
                <a:tc>
                  <a:txBody>
                    <a:bodyPr>
                      <a:noAutofit/>
                    </a:bodyPr>
                    <a:lstStyle/>
                    <a:p>
                      <a:pPr algn="l" rtl="0" lvl="0" marR="0" indent="0" marL="0">
                        <a:spcBef>
                          <a:spcPts val="0"/>
                        </a:spcBef>
                        <a:spcAft>
                          <a:spcPts val="0"/>
                        </a:spcAft>
                        <a:buNone/>
                      </a:pPr>
                      <a:r>
                        <a:t/>
                      </a:r>
                      <a:endParaRPr strike="noStrike" u="none" b="0" cap="none" baseline="0" sz="1100">
                        <a:latin typeface="Times New Roman"/>
                        <a:ea typeface="Times New Roman"/>
                        <a:cs typeface="Times New Roman"/>
                        <a:sym typeface="Times New Roman"/>
                      </a:endParaRPr>
                    </a:p>
                  </a:txBody>
                  <a:tcPr marR="29800" marB="0" marT="0" marL="29800"/>
                </a:tc>
                <a:tc>
                  <a:txBody>
                    <a:bodyPr>
                      <a:noAutofit/>
                    </a:bodyPr>
                    <a:lstStyle/>
                    <a:p>
                      <a:pPr algn="l" rtl="0" lvl="0" marR="0" indent="0" marL="0">
                        <a:spcBef>
                          <a:spcPts val="0"/>
                        </a:spcBef>
                        <a:spcAft>
                          <a:spcPts val="0"/>
                        </a:spcAft>
                        <a:buSzPct val="25000"/>
                        <a:buNone/>
                      </a:pPr>
                      <a:r>
                        <a:rPr strike="noStrike" u="none" b="0" cap="none" baseline="0" sz="1050" lang="en-GB"/>
                        <a:t> </a:t>
                      </a:r>
                    </a:p>
                  </a:txBody>
                  <a:tcPr marR="29800" marB="0" marT="0" marL="29800"/>
                </a:tc>
                <a:tc>
                  <a:txBody>
                    <a:bodyPr>
                      <a:noAutofit/>
                    </a:bodyPr>
                    <a:lstStyle/>
                    <a:p>
                      <a:pPr algn="ctr" rtl="0" lvl="0" marR="0" indent="0" marL="0">
                        <a:spcBef>
                          <a:spcPts val="0"/>
                        </a:spcBef>
                        <a:spcAft>
                          <a:spcPts val="0"/>
                        </a:spcAft>
                        <a:buSzPct val="25000"/>
                        <a:buNone/>
                      </a:pPr>
                      <a:r>
                        <a:rPr strike="noStrike" u="none" b="0" cap="none" baseline="0" sz="3200" lang="en-GB">
                          <a:solidFill>
                            <a:srgbClr val="FF0000"/>
                          </a:solidFill>
                        </a:rPr>
                        <a:t>14</a:t>
                      </a:r>
                    </a:p>
                  </a:txBody>
                  <a:tcPr marR="29800" marB="0" marT="0" marL="29800"/>
                </a:tc>
              </a:tr>
              <a:tr h="742450">
                <a:tc>
                  <a:txBody>
                    <a:bodyPr>
                      <a:noAutofit/>
                    </a:bodyPr>
                    <a:lstStyle/>
                    <a:p>
                      <a:pPr algn="l" rtl="0" lvl="0" marR="0" indent="0" marL="0">
                        <a:spcBef>
                          <a:spcPts val="0"/>
                        </a:spcBef>
                        <a:spcAft>
                          <a:spcPts val="0"/>
                        </a:spcAft>
                        <a:buSzPct val="25000"/>
                        <a:buNone/>
                      </a:pPr>
                      <a:r>
                        <a:rPr strike="noStrike" u="none" b="0" cap="none" baseline="0" sz="1800" lang="en-GB"/>
                        <a:t>EL-Greece</a:t>
                      </a:r>
                    </a:p>
                  </a:txBody>
                  <a:tcPr marR="29800" marB="0" marT="0" marL="29800"/>
                </a:tc>
                <a:tc>
                  <a:txBody>
                    <a:bodyPr>
                      <a:noAutofit/>
                    </a:bodyPr>
                    <a:lstStyle/>
                    <a:p>
                      <a:pPr algn="l" rtl="0" lvl="0" marR="0" indent="0" marL="0">
                        <a:spcBef>
                          <a:spcPts val="0"/>
                        </a:spcBef>
                        <a:spcAft>
                          <a:spcPts val="0"/>
                        </a:spcAft>
                        <a:buNone/>
                      </a:pPr>
                      <a:r>
                        <a:t/>
                      </a:r>
                      <a:endParaRPr strike="noStrike" u="none" b="0" cap="none" baseline="0" sz="1100">
                        <a:latin typeface="Times New Roman"/>
                        <a:ea typeface="Times New Roman"/>
                        <a:cs typeface="Times New Roman"/>
                        <a:sym typeface="Times New Roman"/>
                      </a:endParaRPr>
                    </a:p>
                  </a:txBody>
                  <a:tcPr marR="29800" marB="0" marT="0" marL="29800"/>
                </a:tc>
                <a:tc>
                  <a:txBody>
                    <a:bodyPr>
                      <a:noAutofit/>
                    </a:bodyPr>
                    <a:lstStyle/>
                    <a:p>
                      <a:pPr algn="l" rtl="0" lvl="0" marR="0" indent="0" marL="0">
                        <a:spcBef>
                          <a:spcPts val="0"/>
                        </a:spcBef>
                        <a:spcAft>
                          <a:spcPts val="0"/>
                        </a:spcAft>
                        <a:buNone/>
                      </a:pPr>
                      <a:r>
                        <a:t/>
                      </a:r>
                      <a:endParaRPr strike="noStrike" u="none" b="0" cap="none" baseline="0" sz="1100">
                        <a:latin typeface="Times New Roman"/>
                        <a:ea typeface="Times New Roman"/>
                        <a:cs typeface="Times New Roman"/>
                        <a:sym typeface="Times New Roman"/>
                      </a:endParaRPr>
                    </a:p>
                  </a:txBody>
                  <a:tcPr marR="29800" marB="0" marT="0" marL="29800"/>
                </a:tc>
                <a:tc>
                  <a:txBody>
                    <a:bodyPr>
                      <a:noAutofit/>
                    </a:bodyPr>
                    <a:lstStyle/>
                    <a:p>
                      <a:pPr algn="l" rtl="0" lvl="0" marR="0" indent="0" marL="0">
                        <a:spcBef>
                          <a:spcPts val="0"/>
                        </a:spcBef>
                        <a:spcAft>
                          <a:spcPts val="0"/>
                        </a:spcAft>
                        <a:buNone/>
                      </a:pPr>
                      <a:r>
                        <a:t/>
                      </a:r>
                      <a:endParaRPr strike="noStrike" u="none" b="0" cap="none" baseline="0" sz="1100">
                        <a:latin typeface="Times New Roman"/>
                        <a:ea typeface="Times New Roman"/>
                        <a:cs typeface="Times New Roman"/>
                        <a:sym typeface="Times New Roman"/>
                      </a:endParaRPr>
                    </a:p>
                  </a:txBody>
                  <a:tcPr marR="29800" marB="0" marT="0" marL="29800"/>
                </a:tc>
                <a:tc>
                  <a:txBody>
                    <a:bodyPr>
                      <a:noAutofit/>
                    </a:bodyPr>
                    <a:lstStyle/>
                    <a:p>
                      <a:pPr algn="l" rtl="0" lvl="0" marR="0" indent="0" marL="0">
                        <a:spcBef>
                          <a:spcPts val="0"/>
                        </a:spcBef>
                        <a:spcAft>
                          <a:spcPts val="0"/>
                        </a:spcAft>
                        <a:buSzPct val="25000"/>
                        <a:buNone/>
                      </a:pPr>
                      <a:r>
                        <a:rPr strike="noStrike" u="none" b="0" cap="none" baseline="0" sz="1050" lang="en-GB"/>
                        <a:t> </a:t>
                      </a:r>
                    </a:p>
                  </a:txBody>
                  <a:tcPr marR="29800" marB="0" marT="0" marL="29800"/>
                </a:tc>
                <a:tc>
                  <a:txBody>
                    <a:bodyPr>
                      <a:noAutofit/>
                    </a:bodyPr>
                    <a:lstStyle/>
                    <a:p>
                      <a:pPr algn="ctr" rtl="0" lvl="0" marR="0" indent="0" marL="0">
                        <a:spcBef>
                          <a:spcPts val="0"/>
                        </a:spcBef>
                        <a:spcAft>
                          <a:spcPts val="0"/>
                        </a:spcAft>
                        <a:buSzPct val="25000"/>
                        <a:buNone/>
                      </a:pPr>
                      <a:r>
                        <a:rPr strike="noStrike" u="none" b="0" cap="none" baseline="0" sz="3200" lang="en-GB">
                          <a:solidFill>
                            <a:srgbClr val="FF0000"/>
                          </a:solidFill>
                        </a:rPr>
                        <a:t>11</a:t>
                      </a:r>
                    </a:p>
                  </a:txBody>
                  <a:tcPr marR="29800" marB="0" marT="0" marL="29800"/>
                </a:tc>
              </a:tr>
              <a:tr h="742450">
                <a:tc>
                  <a:txBody>
                    <a:bodyPr>
                      <a:noAutofit/>
                    </a:bodyPr>
                    <a:lstStyle/>
                    <a:p>
                      <a:pPr algn="l" rtl="0" lvl="0" marR="0" indent="0" marL="0">
                        <a:spcBef>
                          <a:spcPts val="0"/>
                        </a:spcBef>
                        <a:spcAft>
                          <a:spcPts val="0"/>
                        </a:spcAft>
                        <a:buSzPct val="25000"/>
                        <a:buNone/>
                      </a:pPr>
                      <a:r>
                        <a:rPr strike="noStrike" u="none" b="0" cap="none" baseline="0" sz="1800" lang="en-GB"/>
                        <a:t>IT-Italy</a:t>
                      </a:r>
                    </a:p>
                  </a:txBody>
                  <a:tcPr marR="29800" marB="0" marT="0" marL="29800"/>
                </a:tc>
                <a:tc>
                  <a:txBody>
                    <a:bodyPr>
                      <a:noAutofit/>
                    </a:bodyPr>
                    <a:lstStyle/>
                    <a:p>
                      <a:pPr algn="l" rtl="0" lvl="0" marR="0" indent="0" marL="0">
                        <a:spcBef>
                          <a:spcPts val="0"/>
                        </a:spcBef>
                        <a:spcAft>
                          <a:spcPts val="0"/>
                        </a:spcAft>
                        <a:buNone/>
                      </a:pPr>
                      <a:r>
                        <a:t/>
                      </a:r>
                      <a:endParaRPr strike="noStrike" u="none" b="0" cap="none" baseline="0" sz="1100">
                        <a:latin typeface="Times New Roman"/>
                        <a:ea typeface="Times New Roman"/>
                        <a:cs typeface="Times New Roman"/>
                        <a:sym typeface="Times New Roman"/>
                      </a:endParaRPr>
                    </a:p>
                  </a:txBody>
                  <a:tcPr marR="29800" marB="0" marT="0" marL="29800"/>
                </a:tc>
                <a:tc>
                  <a:txBody>
                    <a:bodyPr>
                      <a:noAutofit/>
                    </a:bodyPr>
                    <a:lstStyle/>
                    <a:p>
                      <a:pPr algn="l" rtl="0" lvl="0" marR="0" indent="0" marL="0">
                        <a:spcBef>
                          <a:spcPts val="0"/>
                        </a:spcBef>
                        <a:spcAft>
                          <a:spcPts val="0"/>
                        </a:spcAft>
                        <a:buNone/>
                      </a:pPr>
                      <a:r>
                        <a:t/>
                      </a:r>
                      <a:endParaRPr strike="noStrike" u="none" b="0" cap="none" baseline="0" sz="1100">
                        <a:latin typeface="Times New Roman"/>
                        <a:ea typeface="Times New Roman"/>
                        <a:cs typeface="Times New Roman"/>
                        <a:sym typeface="Times New Roman"/>
                      </a:endParaRPr>
                    </a:p>
                  </a:txBody>
                  <a:tcPr marR="29800" marB="0" marT="0" marL="29800"/>
                </a:tc>
                <a:tc>
                  <a:txBody>
                    <a:bodyPr>
                      <a:noAutofit/>
                    </a:bodyPr>
                    <a:lstStyle/>
                    <a:p>
                      <a:pPr algn="l" rtl="0" lvl="0" marR="0" indent="0" marL="0">
                        <a:spcBef>
                          <a:spcPts val="0"/>
                        </a:spcBef>
                        <a:spcAft>
                          <a:spcPts val="0"/>
                        </a:spcAft>
                        <a:buNone/>
                      </a:pPr>
                      <a:r>
                        <a:t/>
                      </a:r>
                      <a:endParaRPr strike="noStrike" u="none" b="0" cap="none" baseline="0" sz="1100">
                        <a:latin typeface="Times New Roman"/>
                        <a:ea typeface="Times New Roman"/>
                        <a:cs typeface="Times New Roman"/>
                        <a:sym typeface="Times New Roman"/>
                      </a:endParaRPr>
                    </a:p>
                  </a:txBody>
                  <a:tcPr marR="29800" marB="0" marT="0" marL="29800"/>
                </a:tc>
                <a:tc>
                  <a:txBody>
                    <a:bodyPr>
                      <a:noAutofit/>
                    </a:bodyPr>
                    <a:lstStyle/>
                    <a:p>
                      <a:pPr algn="l" rtl="0" lvl="0" marR="0" indent="0" marL="0">
                        <a:spcBef>
                          <a:spcPts val="0"/>
                        </a:spcBef>
                        <a:spcAft>
                          <a:spcPts val="0"/>
                        </a:spcAft>
                        <a:buSzPct val="25000"/>
                        <a:buNone/>
                      </a:pPr>
                      <a:r>
                        <a:rPr strike="noStrike" u="none" b="0" cap="none" baseline="0" sz="1050" lang="en-GB"/>
                        <a:t> </a:t>
                      </a:r>
                    </a:p>
                  </a:txBody>
                  <a:tcPr marR="29800" marB="0" marT="0" marL="29800"/>
                </a:tc>
                <a:tc>
                  <a:txBody>
                    <a:bodyPr>
                      <a:noAutofit/>
                    </a:bodyPr>
                    <a:lstStyle/>
                    <a:p>
                      <a:pPr algn="ctr" rtl="0" lvl="0" marR="0" indent="0" marL="0">
                        <a:spcBef>
                          <a:spcPts val="0"/>
                        </a:spcBef>
                        <a:spcAft>
                          <a:spcPts val="0"/>
                        </a:spcAft>
                        <a:buSzPct val="25000"/>
                        <a:buNone/>
                      </a:pPr>
                      <a:r>
                        <a:rPr strike="noStrike" u="none" b="0" cap="none" baseline="0" sz="3200" lang="en-GB">
                          <a:solidFill>
                            <a:srgbClr val="FF0000"/>
                          </a:solidFill>
                        </a:rPr>
                        <a:t>11</a:t>
                      </a:r>
                    </a:p>
                  </a:txBody>
                  <a:tcPr marR="29800" marB="0" marT="0" marL="29800"/>
                </a:tc>
              </a:tr>
              <a:tr h="742450">
                <a:tc>
                  <a:txBody>
                    <a:bodyPr>
                      <a:noAutofit/>
                    </a:bodyPr>
                    <a:lstStyle/>
                    <a:p>
                      <a:pPr algn="l" rtl="0" lvl="0" marR="0" indent="0" marL="0">
                        <a:spcBef>
                          <a:spcPts val="0"/>
                        </a:spcBef>
                        <a:spcAft>
                          <a:spcPts val="0"/>
                        </a:spcAft>
                        <a:buSzPct val="25000"/>
                        <a:buNone/>
                      </a:pPr>
                      <a:r>
                        <a:rPr strike="noStrike" u="none" b="0" cap="none" baseline="0" sz="1800" lang="en-GB"/>
                        <a:t>HR-Croatia</a:t>
                      </a:r>
                    </a:p>
                  </a:txBody>
                  <a:tcPr marR="29800" marB="0" marT="0" marL="29800"/>
                </a:tc>
                <a:tc>
                  <a:txBody>
                    <a:bodyPr>
                      <a:noAutofit/>
                    </a:bodyPr>
                    <a:lstStyle/>
                    <a:p>
                      <a:pPr algn="l" rtl="0" lvl="0" marR="0" indent="0" marL="0">
                        <a:spcBef>
                          <a:spcPts val="0"/>
                        </a:spcBef>
                        <a:spcAft>
                          <a:spcPts val="0"/>
                        </a:spcAft>
                        <a:buNone/>
                      </a:pPr>
                      <a:r>
                        <a:t/>
                      </a:r>
                      <a:endParaRPr strike="noStrike" u="none" b="0" cap="none" baseline="0" sz="1100">
                        <a:latin typeface="Times New Roman"/>
                        <a:ea typeface="Times New Roman"/>
                        <a:cs typeface="Times New Roman"/>
                        <a:sym typeface="Times New Roman"/>
                      </a:endParaRPr>
                    </a:p>
                  </a:txBody>
                  <a:tcPr marR="29800" marB="0" marT="0" marL="29800"/>
                </a:tc>
                <a:tc>
                  <a:txBody>
                    <a:bodyPr>
                      <a:noAutofit/>
                    </a:bodyPr>
                    <a:lstStyle/>
                    <a:p>
                      <a:pPr algn="l" rtl="0" lvl="0" marR="0" indent="0" marL="0">
                        <a:spcBef>
                          <a:spcPts val="0"/>
                        </a:spcBef>
                        <a:spcAft>
                          <a:spcPts val="0"/>
                        </a:spcAft>
                        <a:buNone/>
                      </a:pPr>
                      <a:r>
                        <a:t/>
                      </a:r>
                      <a:endParaRPr strike="noStrike" u="none" b="0" cap="none" baseline="0" sz="1100">
                        <a:latin typeface="Times New Roman"/>
                        <a:ea typeface="Times New Roman"/>
                        <a:cs typeface="Times New Roman"/>
                        <a:sym typeface="Times New Roman"/>
                      </a:endParaRPr>
                    </a:p>
                  </a:txBody>
                  <a:tcPr marR="29800" marB="0" marT="0" marL="29800"/>
                </a:tc>
                <a:tc>
                  <a:txBody>
                    <a:bodyPr>
                      <a:noAutofit/>
                    </a:bodyPr>
                    <a:lstStyle/>
                    <a:p>
                      <a:pPr algn="l" rtl="0" lvl="0" marR="0" indent="0" marL="0">
                        <a:spcBef>
                          <a:spcPts val="0"/>
                        </a:spcBef>
                        <a:spcAft>
                          <a:spcPts val="0"/>
                        </a:spcAft>
                        <a:buNone/>
                      </a:pPr>
                      <a:r>
                        <a:t/>
                      </a:r>
                      <a:endParaRPr strike="noStrike" u="none" b="0" cap="none" baseline="0" sz="1100">
                        <a:latin typeface="Times New Roman"/>
                        <a:ea typeface="Times New Roman"/>
                        <a:cs typeface="Times New Roman"/>
                        <a:sym typeface="Times New Roman"/>
                      </a:endParaRPr>
                    </a:p>
                  </a:txBody>
                  <a:tcPr marR="29800" marB="0" marT="0" marL="29800"/>
                </a:tc>
                <a:tc>
                  <a:txBody>
                    <a:bodyPr>
                      <a:noAutofit/>
                    </a:bodyPr>
                    <a:lstStyle/>
                    <a:p>
                      <a:pPr algn="l" rtl="0" lvl="0" marR="0" indent="0" marL="0">
                        <a:spcBef>
                          <a:spcPts val="0"/>
                        </a:spcBef>
                        <a:spcAft>
                          <a:spcPts val="0"/>
                        </a:spcAft>
                        <a:buSzPct val="25000"/>
                        <a:buNone/>
                      </a:pPr>
                      <a:r>
                        <a:rPr strike="noStrike" u="none" b="0" cap="none" baseline="0" sz="1050" lang="en-GB"/>
                        <a:t> </a:t>
                      </a:r>
                    </a:p>
                  </a:txBody>
                  <a:tcPr marR="29800" marB="0" marT="0" marL="29800"/>
                </a:tc>
                <a:tc>
                  <a:txBody>
                    <a:bodyPr>
                      <a:noAutofit/>
                    </a:bodyPr>
                    <a:lstStyle/>
                    <a:p>
                      <a:pPr algn="ctr" rtl="0" lvl="0" marR="0" indent="0" marL="0">
                        <a:spcBef>
                          <a:spcPts val="0"/>
                        </a:spcBef>
                        <a:spcAft>
                          <a:spcPts val="0"/>
                        </a:spcAft>
                        <a:buSzPct val="25000"/>
                        <a:buNone/>
                      </a:pPr>
                      <a:r>
                        <a:rPr strike="noStrike" u="none" b="0" cap="none" baseline="0" sz="3200" lang="en-GB">
                          <a:solidFill>
                            <a:srgbClr val="FF0000"/>
                          </a:solidFill>
                        </a:rPr>
                        <a:t>11</a:t>
                      </a:r>
                    </a:p>
                  </a:txBody>
                  <a:tcPr marR="29800" marB="0" marT="0" marL="29800"/>
                </a:tc>
              </a:tr>
              <a:tr h="750075">
                <a:tc>
                  <a:txBody>
                    <a:bodyPr>
                      <a:noAutofit/>
                    </a:bodyPr>
                    <a:lstStyle/>
                    <a:p>
                      <a:pPr algn="l" rtl="0" lvl="0" marR="0" indent="0" marL="0">
                        <a:spcBef>
                          <a:spcPts val="0"/>
                        </a:spcBef>
                        <a:spcAft>
                          <a:spcPts val="0"/>
                        </a:spcAft>
                        <a:buSzPct val="25000"/>
                        <a:buNone/>
                      </a:pPr>
                      <a:r>
                        <a:rPr strike="noStrike" u="none" b="0" cap="none" baseline="0" sz="1800" lang="en-GB"/>
                        <a:t>SE-Sweden</a:t>
                      </a:r>
                    </a:p>
                  </a:txBody>
                  <a:tcPr marR="29800" marB="0" marT="0" marL="29800"/>
                </a:tc>
                <a:tc>
                  <a:txBody>
                    <a:bodyPr>
                      <a:noAutofit/>
                    </a:bodyPr>
                    <a:lstStyle/>
                    <a:p>
                      <a:pPr algn="l" rtl="0" lvl="0" marR="0" indent="0" marL="0">
                        <a:spcBef>
                          <a:spcPts val="0"/>
                        </a:spcBef>
                        <a:spcAft>
                          <a:spcPts val="0"/>
                        </a:spcAft>
                        <a:buNone/>
                      </a:pPr>
                      <a:r>
                        <a:t/>
                      </a:r>
                      <a:endParaRPr strike="noStrike" u="none" b="0" cap="none" baseline="0" sz="1100">
                        <a:latin typeface="Times New Roman"/>
                        <a:ea typeface="Times New Roman"/>
                        <a:cs typeface="Times New Roman"/>
                        <a:sym typeface="Times New Roman"/>
                      </a:endParaRPr>
                    </a:p>
                  </a:txBody>
                  <a:tcPr marR="29800" marB="0" marT="0" marL="29800"/>
                </a:tc>
                <a:tc>
                  <a:txBody>
                    <a:bodyPr>
                      <a:noAutofit/>
                    </a:bodyPr>
                    <a:lstStyle/>
                    <a:p>
                      <a:pPr algn="l" rtl="0" lvl="0" marR="0" indent="0" marL="0">
                        <a:spcBef>
                          <a:spcPts val="0"/>
                        </a:spcBef>
                        <a:spcAft>
                          <a:spcPts val="0"/>
                        </a:spcAft>
                        <a:buNone/>
                      </a:pPr>
                      <a:r>
                        <a:t/>
                      </a:r>
                      <a:endParaRPr strike="noStrike" u="none" b="0" cap="none" baseline="0" sz="1100">
                        <a:latin typeface="Times New Roman"/>
                        <a:ea typeface="Times New Roman"/>
                        <a:cs typeface="Times New Roman"/>
                        <a:sym typeface="Times New Roman"/>
                      </a:endParaRPr>
                    </a:p>
                  </a:txBody>
                  <a:tcPr marR="29800" marB="0" marT="0" marL="29800"/>
                </a:tc>
                <a:tc>
                  <a:txBody>
                    <a:bodyPr>
                      <a:noAutofit/>
                    </a:bodyPr>
                    <a:lstStyle/>
                    <a:p>
                      <a:pPr algn="l" rtl="0" lvl="0" marR="0" indent="0" marL="0">
                        <a:spcBef>
                          <a:spcPts val="0"/>
                        </a:spcBef>
                        <a:spcAft>
                          <a:spcPts val="0"/>
                        </a:spcAft>
                        <a:buNone/>
                      </a:pPr>
                      <a:r>
                        <a:t/>
                      </a:r>
                      <a:endParaRPr strike="noStrike" u="none" b="0" cap="none" baseline="0" sz="1100">
                        <a:latin typeface="Times New Roman"/>
                        <a:ea typeface="Times New Roman"/>
                        <a:cs typeface="Times New Roman"/>
                        <a:sym typeface="Times New Roman"/>
                      </a:endParaRPr>
                    </a:p>
                  </a:txBody>
                  <a:tcPr marR="29800" marB="0" marT="0" marL="29800"/>
                </a:tc>
                <a:tc>
                  <a:txBody>
                    <a:bodyPr>
                      <a:noAutofit/>
                    </a:bodyPr>
                    <a:lstStyle/>
                    <a:p>
                      <a:pPr algn="l" rtl="0" lvl="0" marR="0" indent="0" marL="0">
                        <a:spcBef>
                          <a:spcPts val="0"/>
                        </a:spcBef>
                        <a:spcAft>
                          <a:spcPts val="0"/>
                        </a:spcAft>
                        <a:buSzPct val="25000"/>
                        <a:buNone/>
                      </a:pPr>
                      <a:r>
                        <a:rPr strike="noStrike" u="none" b="0" cap="none" baseline="0" sz="1050" lang="en-GB"/>
                        <a:t> </a:t>
                      </a:r>
                    </a:p>
                  </a:txBody>
                  <a:tcPr marR="29800" marB="0" marT="0" marL="29800"/>
                </a:tc>
                <a:tc>
                  <a:txBody>
                    <a:bodyPr>
                      <a:noAutofit/>
                    </a:bodyPr>
                    <a:lstStyle/>
                    <a:p>
                      <a:pPr algn="ctr" rtl="0" lvl="0" marR="0" indent="0" marL="0">
                        <a:spcBef>
                          <a:spcPts val="0"/>
                        </a:spcBef>
                        <a:spcAft>
                          <a:spcPts val="0"/>
                        </a:spcAft>
                        <a:buSzPct val="25000"/>
                        <a:buNone/>
                      </a:pPr>
                      <a:r>
                        <a:rPr strike="noStrike" u="none" b="0" cap="none" baseline="0" sz="3200" lang="en-GB">
                          <a:solidFill>
                            <a:srgbClr val="FF0000"/>
                          </a:solidFill>
                        </a:rPr>
                        <a:t>11</a:t>
                      </a:r>
                    </a:p>
                  </a:txBody>
                  <a:tcPr marR="29800" marB="0" marT="0" marL="29800"/>
                </a:tc>
              </a:tr>
              <a:tr h="174650">
                <a:tc>
                  <a:txBody>
                    <a:bodyPr>
                      <a:noAutofit/>
                    </a:bodyPr>
                    <a:lstStyle/>
                    <a:p>
                      <a:pPr algn="l" rtl="0" lvl="0" marR="0" indent="0" marL="0">
                        <a:spcBef>
                          <a:spcPts val="0"/>
                        </a:spcBef>
                        <a:spcAft>
                          <a:spcPts val="0"/>
                        </a:spcAft>
                        <a:buNone/>
                      </a:pPr>
                      <a:r>
                        <a:t/>
                      </a:r>
                      <a:endParaRPr strike="noStrike" u="none" b="0" cap="none" baseline="0" sz="1100">
                        <a:latin typeface="Times New Roman"/>
                        <a:ea typeface="Times New Roman"/>
                        <a:cs typeface="Times New Roman"/>
                        <a:sym typeface="Times New Roman"/>
                      </a:endParaRPr>
                    </a:p>
                  </a:txBody>
                  <a:tcPr marR="29800" marB="0" marT="0" marL="29800"/>
                </a:tc>
                <a:tc>
                  <a:txBody>
                    <a:bodyPr>
                      <a:noAutofit/>
                    </a:bodyPr>
                    <a:lstStyle/>
                    <a:p>
                      <a:pPr algn="l" rtl="0" lvl="0" marR="0" indent="0" marL="0">
                        <a:spcBef>
                          <a:spcPts val="0"/>
                        </a:spcBef>
                        <a:spcAft>
                          <a:spcPts val="0"/>
                        </a:spcAft>
                        <a:buNone/>
                      </a:pPr>
                      <a:r>
                        <a:t/>
                      </a:r>
                      <a:endParaRPr strike="noStrike" u="none" b="0" cap="none" baseline="0" sz="1100">
                        <a:latin typeface="Times New Roman"/>
                        <a:ea typeface="Times New Roman"/>
                        <a:cs typeface="Times New Roman"/>
                        <a:sym typeface="Times New Roman"/>
                      </a:endParaRPr>
                    </a:p>
                  </a:txBody>
                  <a:tcPr marR="29800" marB="0" marT="0" marL="29800"/>
                </a:tc>
                <a:tc>
                  <a:txBody>
                    <a:bodyPr>
                      <a:noAutofit/>
                    </a:bodyPr>
                    <a:lstStyle/>
                    <a:p>
                      <a:pPr algn="l" rtl="0" lvl="0" marR="0" indent="0" marL="0">
                        <a:spcBef>
                          <a:spcPts val="0"/>
                        </a:spcBef>
                        <a:spcAft>
                          <a:spcPts val="0"/>
                        </a:spcAft>
                        <a:buNone/>
                      </a:pPr>
                      <a:r>
                        <a:t/>
                      </a:r>
                      <a:endParaRPr strike="noStrike" u="none" b="0" cap="none" baseline="0" sz="1100">
                        <a:latin typeface="Times New Roman"/>
                        <a:ea typeface="Times New Roman"/>
                        <a:cs typeface="Times New Roman"/>
                        <a:sym typeface="Times New Roman"/>
                      </a:endParaRPr>
                    </a:p>
                  </a:txBody>
                  <a:tcPr marR="29800" marB="0" marT="0" marL="29800"/>
                </a:tc>
                <a:tc>
                  <a:txBody>
                    <a:bodyPr>
                      <a:noAutofit/>
                    </a:bodyPr>
                    <a:lstStyle/>
                    <a:p>
                      <a:pPr algn="l" rtl="0" lvl="0" marR="0" indent="0" marL="0">
                        <a:spcBef>
                          <a:spcPts val="0"/>
                        </a:spcBef>
                        <a:spcAft>
                          <a:spcPts val="0"/>
                        </a:spcAft>
                        <a:buNone/>
                      </a:pPr>
                      <a:r>
                        <a:t/>
                      </a:r>
                      <a:endParaRPr strike="noStrike" u="none" b="0" cap="none" baseline="0" sz="1100">
                        <a:latin typeface="Times New Roman"/>
                        <a:ea typeface="Times New Roman"/>
                        <a:cs typeface="Times New Roman"/>
                        <a:sym typeface="Times New Roman"/>
                      </a:endParaRPr>
                    </a:p>
                  </a:txBody>
                  <a:tcPr marR="29800" marB="0" marT="0" marL="29800"/>
                </a:tc>
                <a:tc>
                  <a:txBody>
                    <a:bodyPr>
                      <a:noAutofit/>
                    </a:bodyPr>
                    <a:lstStyle/>
                    <a:p>
                      <a:pPr algn="l" rtl="0" lvl="0" marR="0" indent="0" marL="0">
                        <a:spcBef>
                          <a:spcPts val="0"/>
                        </a:spcBef>
                        <a:spcAft>
                          <a:spcPts val="0"/>
                        </a:spcAft>
                        <a:buNone/>
                      </a:pPr>
                      <a:r>
                        <a:t/>
                      </a:r>
                      <a:endParaRPr strike="noStrike" u="none" b="0" cap="none" baseline="0" sz="1100">
                        <a:latin typeface="Times New Roman"/>
                        <a:ea typeface="Times New Roman"/>
                        <a:cs typeface="Times New Roman"/>
                        <a:sym typeface="Times New Roman"/>
                      </a:endParaRPr>
                    </a:p>
                  </a:txBody>
                  <a:tcPr marR="29800" marB="0" marT="0" marL="29800"/>
                </a:tc>
                <a:tc>
                  <a:txBody>
                    <a:bodyPr>
                      <a:noAutofit/>
                    </a:bodyPr>
                    <a:lstStyle/>
                    <a:p>
                      <a:pPr algn="l" rtl="0" lvl="0" marR="0" indent="0" marL="0">
                        <a:spcBef>
                          <a:spcPts val="0"/>
                        </a:spcBef>
                        <a:spcAft>
                          <a:spcPts val="0"/>
                        </a:spcAft>
                        <a:buNone/>
                      </a:pPr>
                      <a:r>
                        <a:t/>
                      </a:r>
                      <a:endParaRPr strike="noStrike" u="none" b="0" cap="none" baseline="0" sz="1100">
                        <a:latin typeface="Times New Roman"/>
                        <a:ea typeface="Times New Roman"/>
                        <a:cs typeface="Times New Roman"/>
                        <a:sym typeface="Times New Roman"/>
                      </a:endParaRPr>
                    </a:p>
                  </a:txBody>
                  <a:tcPr marR="29800" marB="0" marT="0" marL="29800"/>
                </a:tc>
              </a:tr>
            </a:tbl>
          </a:graphicData>
        </a:graphic>
      </p:graphicFrame>
      <p:pic>
        <p:nvPicPr>
          <p:cNvPr id="113" name="Shape 113"/>
          <p:cNvPicPr preferRelativeResize="0"/>
          <p:nvPr/>
        </p:nvPicPr>
        <p:blipFill rotWithShape="1">
          <a:blip r:embed="rId3">
            <a:alphaModFix/>
          </a:blip>
          <a:srcRect t="0" b="0" r="0" l="0"/>
          <a:stretch/>
        </p:blipFill>
        <p:spPr>
          <a:xfrm>
            <a:off y="741775" x="10109200"/>
            <a:ext cy="1189990" cx="2082800"/>
          </a:xfrm>
          <a:prstGeom prst="rect">
            <a:avLst/>
          </a:prstGeom>
          <a:noFill/>
          <a:ln>
            <a:noFill/>
          </a:ln>
        </p:spPr>
      </p:pic>
      <p:pic>
        <p:nvPicPr>
          <p:cNvPr id="114" name="Shape 114"/>
          <p:cNvPicPr preferRelativeResize="0"/>
          <p:nvPr/>
        </p:nvPicPr>
        <p:blipFill rotWithShape="1">
          <a:blip r:embed="rId4">
            <a:alphaModFix/>
          </a:blip>
          <a:srcRect t="0" b="3256" r="0" l="0"/>
          <a:stretch/>
        </p:blipFill>
        <p:spPr>
          <a:xfrm>
            <a:off y="932625" x="162052"/>
            <a:ext cy="784859" cx="1882140"/>
          </a:xfrm>
          <a:prstGeom prst="rect">
            <a:avLst/>
          </a:prstGeom>
          <a:noFill/>
          <a:ln>
            <a:noFill/>
          </a:ln>
        </p:spPr>
      </p:pic>
      <p:sp>
        <p:nvSpPr>
          <p:cNvPr id="115" name="Shape 115"/>
          <p:cNvSpPr/>
          <p:nvPr/>
        </p:nvSpPr>
        <p:spPr>
          <a:xfrm rot="10800000" flipH="1">
            <a:off y="14130" x="-100584"/>
            <a:ext cy="918494" cx="12191999"/>
          </a:xfrm>
          <a:custGeom>
            <a:pathLst>
              <a:path w="2448" extrusionOk="0" h="389">
                <a:moveTo>
                  <a:pt y="389" x="2448"/>
                </a:moveTo>
                <a:cubicBezTo>
                  <a:pt y="140" x="2448"/>
                  <a:pt y="140" x="2448"/>
                  <a:pt y="140" x="2448"/>
                </a:cubicBezTo>
                <a:cubicBezTo>
                  <a:pt y="0" x="1158"/>
                  <a:pt y="128" x="339"/>
                  <a:pt y="183" x="0"/>
                </a:cubicBezTo>
                <a:cubicBezTo>
                  <a:pt y="389" x="0"/>
                  <a:pt y="389" x="0"/>
                  <a:pt y="389" x="0"/>
                </a:cubicBezTo>
                <a:lnTo>
                  <a:pt y="389" x="2448"/>
                </a:lnTo>
                <a:close/>
              </a:path>
            </a:pathLst>
          </a:custGeom>
          <a:solidFill>
            <a:srgbClr val="00B0F0"/>
          </a:solidFill>
          <a:ln>
            <a:noFill/>
          </a:ln>
        </p:spPr>
        <p:txBody>
          <a:bodyPr bIns="45700" rIns="91425" lIns="91425" tIns="45700" anchor="t" anchorCtr="0">
            <a:noAutofit/>
          </a:bodyPr>
          <a:lstStyle/>
          <a:p>
            <a:pPr algn="l" rtl="0" lvl="0" marR="0" indent="0" marL="0">
              <a:spcBef>
                <a:spcPts val="0"/>
              </a:spcBef>
              <a:buNone/>
            </a:pPr>
            <a:r>
              <a:t/>
            </a:r>
            <a:endParaRPr strike="noStrike" u="none" b="0" cap="none" baseline="0" sz="1800" i="0">
              <a:solidFill>
                <a:schemeClr val="dk1"/>
              </a:solidFill>
              <a:latin typeface="Calibri"/>
              <a:ea typeface="Calibri"/>
              <a:cs typeface="Calibri"/>
              <a:sym typeface="Calibri"/>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9" name="Shape 119"/>
        <p:cNvGrpSpPr/>
        <p:nvPr/>
      </p:nvGrpSpPr>
      <p:grpSpPr>
        <a:xfrm>
          <a:off y="0" x="0"/>
          <a:ext cy="0" cx="0"/>
          <a:chOff y="0" x="0"/>
          <a:chExt cy="0" cx="0"/>
        </a:xfrm>
      </p:grpSpPr>
      <p:sp>
        <p:nvSpPr>
          <p:cNvPr id="120" name="Shape 120"/>
          <p:cNvSpPr txBox="1"/>
          <p:nvPr>
            <p:ph type="title"/>
          </p:nvPr>
        </p:nvSpPr>
        <p:spPr>
          <a:xfrm>
            <a:off y="697264" x="2164080"/>
            <a:ext cy="1325562" cx="10515599"/>
          </a:xfrm>
          <a:prstGeom prst="rect">
            <a:avLst/>
          </a:prstGeom>
          <a:noFill/>
          <a:ln>
            <a:noFill/>
          </a:ln>
        </p:spPr>
        <p:txBody>
          <a:bodyPr bIns="45700" rIns="91425" lIns="91425" tIns="45700" anchor="ctr" anchorCtr="0">
            <a:noAutofit/>
          </a:bodyPr>
          <a:lstStyle/>
          <a:p>
            <a:pPr algn="l" rtl="0" lvl="0" marR="0" indent="0" marL="0">
              <a:lnSpc>
                <a:spcPct val="90000"/>
              </a:lnSpc>
              <a:spcBef>
                <a:spcPts val="0"/>
              </a:spcBef>
              <a:buClr>
                <a:schemeClr val="dk1"/>
              </a:buClr>
              <a:buSzPct val="25000"/>
              <a:buFont typeface="Calibri"/>
              <a:buNone/>
            </a:pPr>
            <a:r>
              <a:rPr strike="noStrike" u="none" b="0" cap="none" baseline="0" sz="4400" lang="en-GB" i="0">
                <a:solidFill>
                  <a:schemeClr val="dk1"/>
                </a:solidFill>
                <a:latin typeface="Calibri"/>
                <a:ea typeface="Calibri"/>
                <a:cs typeface="Calibri"/>
                <a:sym typeface="Calibri"/>
              </a:rPr>
              <a:t>RESCUR APPLICATION</a:t>
            </a:r>
          </a:p>
        </p:txBody>
      </p:sp>
      <p:pic>
        <p:nvPicPr>
          <p:cNvPr id="121" name="Shape 121"/>
          <p:cNvPicPr preferRelativeResize="0"/>
          <p:nvPr/>
        </p:nvPicPr>
        <p:blipFill rotWithShape="1">
          <a:blip r:embed="rId3">
            <a:alphaModFix/>
          </a:blip>
          <a:srcRect t="0" b="0" r="0" l="0"/>
          <a:stretch/>
        </p:blipFill>
        <p:spPr>
          <a:xfrm>
            <a:off y="741775" x="10109200"/>
            <a:ext cy="1189990" cx="2082800"/>
          </a:xfrm>
          <a:prstGeom prst="rect">
            <a:avLst/>
          </a:prstGeom>
          <a:noFill/>
          <a:ln>
            <a:noFill/>
          </a:ln>
        </p:spPr>
      </p:pic>
      <p:pic>
        <p:nvPicPr>
          <p:cNvPr id="122" name="Shape 122"/>
          <p:cNvPicPr preferRelativeResize="0"/>
          <p:nvPr/>
        </p:nvPicPr>
        <p:blipFill rotWithShape="1">
          <a:blip r:embed="rId4">
            <a:alphaModFix/>
          </a:blip>
          <a:srcRect t="0" b="3256" r="0" l="0"/>
          <a:stretch/>
        </p:blipFill>
        <p:spPr>
          <a:xfrm>
            <a:off y="932625" x="162052"/>
            <a:ext cy="784859" cx="1882140"/>
          </a:xfrm>
          <a:prstGeom prst="rect">
            <a:avLst/>
          </a:prstGeom>
          <a:noFill/>
          <a:ln>
            <a:noFill/>
          </a:ln>
        </p:spPr>
      </p:pic>
      <p:sp>
        <p:nvSpPr>
          <p:cNvPr id="123" name="Shape 123"/>
          <p:cNvSpPr/>
          <p:nvPr/>
        </p:nvSpPr>
        <p:spPr>
          <a:xfrm rot="10800000" flipH="1">
            <a:off y="14130" x="-100584"/>
            <a:ext cy="918494" cx="12191999"/>
          </a:xfrm>
          <a:custGeom>
            <a:pathLst>
              <a:path w="2448" extrusionOk="0" h="389">
                <a:moveTo>
                  <a:pt y="389" x="2448"/>
                </a:moveTo>
                <a:cubicBezTo>
                  <a:pt y="140" x="2448"/>
                  <a:pt y="140" x="2448"/>
                  <a:pt y="140" x="2448"/>
                </a:cubicBezTo>
                <a:cubicBezTo>
                  <a:pt y="0" x="1158"/>
                  <a:pt y="128" x="339"/>
                  <a:pt y="183" x="0"/>
                </a:cubicBezTo>
                <a:cubicBezTo>
                  <a:pt y="389" x="0"/>
                  <a:pt y="389" x="0"/>
                  <a:pt y="389" x="0"/>
                </a:cubicBezTo>
                <a:lnTo>
                  <a:pt y="389" x="2448"/>
                </a:lnTo>
                <a:close/>
              </a:path>
            </a:pathLst>
          </a:custGeom>
          <a:solidFill>
            <a:srgbClr val="00B0F0"/>
          </a:solidFill>
          <a:ln>
            <a:noFill/>
          </a:ln>
        </p:spPr>
        <p:txBody>
          <a:bodyPr bIns="45700" rIns="91425" lIns="91425" tIns="45700" anchor="t" anchorCtr="0">
            <a:noAutofit/>
          </a:bodyPr>
          <a:lstStyle/>
          <a:p>
            <a:pPr algn="l" rtl="0" lvl="0" marR="0" indent="0" marL="0">
              <a:spcBef>
                <a:spcPts val="0"/>
              </a:spcBef>
              <a:buNone/>
            </a:pPr>
            <a:r>
              <a:t/>
            </a:r>
            <a:endParaRPr strike="noStrike" u="none" b="0" cap="none" baseline="0" sz="1800" i="0">
              <a:solidFill>
                <a:schemeClr val="dk1"/>
              </a:solidFill>
              <a:latin typeface="Calibri"/>
              <a:ea typeface="Calibri"/>
              <a:cs typeface="Calibri"/>
              <a:sym typeface="Calibri"/>
            </a:endParaRP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7" name="Shape 127"/>
        <p:cNvGrpSpPr/>
        <p:nvPr/>
      </p:nvGrpSpPr>
      <p:grpSpPr>
        <a:xfrm>
          <a:off y="0" x="0"/>
          <a:ext cy="0" cx="0"/>
          <a:chOff y="0" x="0"/>
          <a:chExt cy="0" cx="0"/>
        </a:xfrm>
      </p:grpSpPr>
      <p:sp>
        <p:nvSpPr>
          <p:cNvPr id="128" name="Shape 128"/>
          <p:cNvSpPr txBox="1"/>
          <p:nvPr>
            <p:ph type="title"/>
          </p:nvPr>
        </p:nvSpPr>
        <p:spPr>
          <a:xfrm>
            <a:off y="688947" x="2557272"/>
            <a:ext cy="1325562" cx="10515599"/>
          </a:xfrm>
          <a:prstGeom prst="rect">
            <a:avLst/>
          </a:prstGeom>
          <a:noFill/>
          <a:ln>
            <a:noFill/>
          </a:ln>
        </p:spPr>
        <p:txBody>
          <a:bodyPr bIns="45700" rIns="91425" lIns="91425" tIns="45700" anchor="ctr" anchorCtr="0">
            <a:noAutofit/>
          </a:bodyPr>
          <a:lstStyle/>
          <a:p>
            <a:pPr algn="l" rtl="0" lvl="0" marR="0" indent="0" marL="0">
              <a:lnSpc>
                <a:spcPct val="90000"/>
              </a:lnSpc>
              <a:spcBef>
                <a:spcPts val="0"/>
              </a:spcBef>
              <a:buClr>
                <a:schemeClr val="dk1"/>
              </a:buClr>
              <a:buSzPct val="25000"/>
              <a:buFont typeface="Calibri"/>
              <a:buNone/>
            </a:pPr>
            <a:r>
              <a:rPr strike="noStrike" u="none" b="0" cap="none" baseline="0" sz="4400" lang="en-GB" i="0">
                <a:solidFill>
                  <a:schemeClr val="dk1"/>
                </a:solidFill>
                <a:latin typeface="Calibri"/>
                <a:ea typeface="Calibri"/>
                <a:cs typeface="Calibri"/>
                <a:sym typeface="Calibri"/>
              </a:rPr>
              <a:t>RESCUR APPLICATION</a:t>
            </a:r>
          </a:p>
        </p:txBody>
      </p:sp>
      <p:sp>
        <p:nvSpPr>
          <p:cNvPr id="129" name="Shape 129"/>
          <p:cNvSpPr txBox="1"/>
          <p:nvPr>
            <p:ph idx="1" type="body"/>
          </p:nvPr>
        </p:nvSpPr>
        <p:spPr>
          <a:xfrm>
            <a:off y="1744158" x="310895"/>
            <a:ext cy="4166715" cx="11076431"/>
          </a:xfrm>
          <a:prstGeom prst="rect">
            <a:avLst/>
          </a:prstGeom>
          <a:noFill/>
          <a:ln>
            <a:noFill/>
          </a:ln>
        </p:spPr>
        <p:txBody>
          <a:bodyPr bIns="45700" rIns="91425" lIns="91425" tIns="45700" anchor="t" anchorCtr="0">
            <a:noAutofit/>
          </a:bodyPr>
          <a:lstStyle/>
          <a:p>
            <a:pPr algn="l" rtl="0" lvl="0" marR="0" indent="-228600" marL="228600">
              <a:lnSpc>
                <a:spcPct val="90000"/>
              </a:lnSpc>
              <a:spcBef>
                <a:spcPts val="0"/>
              </a:spcBef>
              <a:buClr>
                <a:schemeClr val="dk1"/>
              </a:buClr>
              <a:buSzPct val="100000"/>
              <a:buFont typeface="Calibri"/>
              <a:buChar char="•"/>
            </a:pPr>
            <a:r>
              <a:rPr strike="noStrike" u="none" b="0" cap="none" baseline="0" sz="1600" lang="en-GB" i="0">
                <a:solidFill>
                  <a:schemeClr val="dk1"/>
                </a:solidFill>
                <a:latin typeface="Calibri"/>
                <a:ea typeface="Calibri"/>
                <a:cs typeface="Calibri"/>
                <a:sym typeface="Calibri"/>
              </a:rPr>
              <a:t>The project plans to  disseminate the availability of the final RESCUR manuals directly to the early and primary school teachers taking part in the study in each of the partner countries. It is envisaged that the twenty teachers trained in each participating country will have a multiplier effect in their own respective countries, where they will help to disseminate the curriculum in their own schools, colleges, contacts, national associations and European networks and organisations. </a:t>
            </a:r>
          </a:p>
          <a:p>
            <a:pPr algn="l" rtl="0" lvl="0" marR="0" indent="-228600" marL="228600">
              <a:lnSpc>
                <a:spcPct val="90000"/>
              </a:lnSpc>
              <a:spcBef>
                <a:spcPts val="1000"/>
              </a:spcBef>
              <a:buClr>
                <a:schemeClr val="dk1"/>
              </a:buClr>
              <a:buSzPct val="100000"/>
              <a:buFont typeface="Calibri"/>
              <a:buChar char="•"/>
            </a:pPr>
            <a:r>
              <a:rPr strike="noStrike" u="none" b="0" cap="none" baseline="0" sz="1600" lang="en-GB" i="0">
                <a:solidFill>
                  <a:schemeClr val="dk1"/>
                </a:solidFill>
                <a:latin typeface="Calibri"/>
                <a:ea typeface="Calibri"/>
                <a:cs typeface="Calibri"/>
                <a:sym typeface="Calibri"/>
              </a:rPr>
              <a:t>The soft copy of the curriculum may also be uploaded on the websites of their respective schools, associations and networks. </a:t>
            </a:r>
          </a:p>
          <a:p>
            <a:pPr algn="l" rtl="0" lvl="0" marR="0" indent="-228600" marL="228600">
              <a:lnSpc>
                <a:spcPct val="90000"/>
              </a:lnSpc>
              <a:spcBef>
                <a:spcPts val="1000"/>
              </a:spcBef>
              <a:buClr>
                <a:schemeClr val="dk1"/>
              </a:buClr>
              <a:buSzPct val="100000"/>
              <a:buFont typeface="Calibri"/>
              <a:buChar char="•"/>
            </a:pPr>
            <a:r>
              <a:rPr strike="noStrike" u="none" b="0" cap="none" baseline="0" sz="1600" lang="en-GB" i="0">
                <a:solidFill>
                  <a:schemeClr val="dk1"/>
                </a:solidFill>
                <a:latin typeface="Calibri"/>
                <a:ea typeface="Calibri"/>
                <a:cs typeface="Calibri"/>
                <a:sym typeface="Calibri"/>
              </a:rPr>
              <a:t>The participants will also be encouraged to publish their research and to create web-based social networks related to CPD in educational resilience. </a:t>
            </a:r>
          </a:p>
          <a:p>
            <a:pPr algn="l" rtl="0" lvl="0" marR="0" indent="-228600" marL="228600">
              <a:lnSpc>
                <a:spcPct val="90000"/>
              </a:lnSpc>
              <a:spcBef>
                <a:spcPts val="1000"/>
              </a:spcBef>
              <a:buClr>
                <a:schemeClr val="dk1"/>
              </a:buClr>
              <a:buSzPct val="100000"/>
              <a:buFont typeface="Calibri"/>
              <a:buChar char="•"/>
            </a:pPr>
            <a:r>
              <a:rPr strike="noStrike" u="none" b="0" cap="none" baseline="0" sz="1600" lang="en-GB" i="0">
                <a:solidFill>
                  <a:schemeClr val="dk1"/>
                </a:solidFill>
                <a:latin typeface="Calibri"/>
                <a:ea typeface="Calibri"/>
                <a:cs typeface="Calibri"/>
                <a:sym typeface="Calibri"/>
              </a:rPr>
              <a:t>The soft and hard copies of the curriculum will be also distributed in the appropriate language to the local, regional and national educational authorities of the six participating partners, including a cross section of early and primary schools in each participating country. </a:t>
            </a:r>
          </a:p>
          <a:p>
            <a:pPr algn="l" rtl="0" lvl="0" marR="0" indent="-228600" marL="228600">
              <a:lnSpc>
                <a:spcPct val="90000"/>
              </a:lnSpc>
              <a:spcBef>
                <a:spcPts val="1000"/>
              </a:spcBef>
              <a:buClr>
                <a:schemeClr val="dk1"/>
              </a:buClr>
              <a:buSzPct val="100000"/>
              <a:buFont typeface="Calibri"/>
              <a:buChar char="•"/>
            </a:pPr>
            <a:r>
              <a:rPr strike="noStrike" u="none" b="0" cap="none" baseline="0" sz="1600" lang="en-GB" i="0">
                <a:solidFill>
                  <a:schemeClr val="dk1"/>
                </a:solidFill>
                <a:latin typeface="Calibri"/>
                <a:ea typeface="Calibri"/>
                <a:cs typeface="Calibri"/>
                <a:sym typeface="Calibri"/>
              </a:rPr>
              <a:t>Copies of the final curriculum will also be sent to the regional and national educational authorities of the remaining EU countries in their own language if available, or in English if their language is different from the other languages of the project.  </a:t>
            </a:r>
          </a:p>
          <a:p>
            <a:pPr algn="l" rtl="0" lvl="0" marR="0" indent="-228600" marL="228600">
              <a:lnSpc>
                <a:spcPct val="90000"/>
              </a:lnSpc>
              <a:spcBef>
                <a:spcPts val="1000"/>
              </a:spcBef>
              <a:buClr>
                <a:schemeClr val="dk1"/>
              </a:buClr>
              <a:buSzPct val="100000"/>
              <a:buFont typeface="Calibri"/>
              <a:buChar char="•"/>
            </a:pPr>
            <a:r>
              <a:rPr strike="noStrike" u="none" b="0" cap="none" baseline="0" sz="1600" lang="en-GB" i="0">
                <a:solidFill>
                  <a:schemeClr val="dk1"/>
                </a:solidFill>
                <a:latin typeface="Calibri"/>
                <a:ea typeface="Calibri"/>
                <a:cs typeface="Calibri"/>
                <a:sym typeface="Calibri"/>
              </a:rPr>
              <a:t>The curriculum will be also made available on the project website in the 7 languages of the project.</a:t>
            </a:r>
          </a:p>
          <a:p>
            <a:pPr algn="l" rtl="0" lvl="0" marR="0" indent="-228600" marL="228600">
              <a:lnSpc>
                <a:spcPct val="90000"/>
              </a:lnSpc>
              <a:spcBef>
                <a:spcPts val="1000"/>
              </a:spcBef>
              <a:buClr>
                <a:schemeClr val="dk1"/>
              </a:buClr>
              <a:buSzPct val="100000"/>
              <a:buFont typeface="Calibri"/>
              <a:buChar char="•"/>
            </a:pPr>
            <a:r>
              <a:rPr strike="noStrike" u="none" b="0" cap="none" baseline="0" sz="1600" lang="en-GB" i="0">
                <a:solidFill>
                  <a:schemeClr val="dk1"/>
                </a:solidFill>
                <a:latin typeface="Calibri"/>
                <a:ea typeface="Calibri"/>
                <a:cs typeface="Calibri"/>
                <a:sym typeface="Calibri"/>
              </a:rPr>
              <a:t>It will be also disseminated through the European Network for Social and Emotional Competence (ENSEC); </a:t>
            </a:r>
          </a:p>
          <a:p>
            <a:pPr algn="l" rtl="0" lvl="0" marR="0" indent="-228600" marL="228600">
              <a:lnSpc>
                <a:spcPct val="90000"/>
              </a:lnSpc>
              <a:spcBef>
                <a:spcPts val="1000"/>
              </a:spcBef>
              <a:buClr>
                <a:schemeClr val="dk1"/>
              </a:buClr>
              <a:buSzPct val="100000"/>
              <a:buFont typeface="Calibri"/>
              <a:buChar char="•"/>
            </a:pPr>
            <a:r>
              <a:rPr strike="noStrike" u="none" b="0" cap="none" baseline="0" sz="1600" lang="en-GB" i="0">
                <a:solidFill>
                  <a:schemeClr val="dk1"/>
                </a:solidFill>
                <a:latin typeface="Calibri"/>
                <a:ea typeface="Calibri"/>
                <a:cs typeface="Calibri"/>
                <a:sym typeface="Calibri"/>
              </a:rPr>
              <a:t>The findings of the pilot study and the process of producing the curriculum will also be published and disseminated through ENSEC’s Journal (International Journal of Emotional Education), Newsletter, website and biennial conference. </a:t>
            </a:r>
          </a:p>
          <a:p>
            <a:pPr algn="l" rtl="0" lvl="0" marR="0" indent="-228600" marL="228600">
              <a:lnSpc>
                <a:spcPct val="90000"/>
              </a:lnSpc>
              <a:spcBef>
                <a:spcPts val="1000"/>
              </a:spcBef>
              <a:buClr>
                <a:schemeClr val="dk1"/>
              </a:buClr>
              <a:buSzPct val="100000"/>
              <a:buFont typeface="Calibri"/>
              <a:buChar char="•"/>
            </a:pPr>
            <a:r>
              <a:rPr strike="noStrike" u="none" b="0" cap="none" baseline="0" sz="1600" lang="en-GB" i="0">
                <a:solidFill>
                  <a:schemeClr val="dk1"/>
                </a:solidFill>
                <a:latin typeface="Calibri"/>
                <a:ea typeface="Calibri"/>
                <a:cs typeface="Calibri"/>
                <a:sym typeface="Calibri"/>
              </a:rPr>
              <a:t>Consortium institutions and their members who are connected particularly to their regional educational systems, will be exploiting and using their connections through email, publications and conferences to promote RESCUR.  </a:t>
            </a:r>
          </a:p>
          <a:p>
            <a:pPr algn="l" rtl="0" lvl="0" marR="0" indent="-228600" marL="228600">
              <a:lnSpc>
                <a:spcPct val="90000"/>
              </a:lnSpc>
              <a:spcBef>
                <a:spcPts val="1000"/>
              </a:spcBef>
              <a:buClr>
                <a:schemeClr val="dk1"/>
              </a:buClr>
              <a:buSzPct val="100000"/>
              <a:buFont typeface="Calibri"/>
              <a:buChar char="•"/>
            </a:pPr>
            <a:r>
              <a:rPr strike="noStrike" u="none" b="0" cap="none" baseline="0" sz="1600" lang="en-GB" i="0">
                <a:solidFill>
                  <a:schemeClr val="dk1"/>
                </a:solidFill>
                <a:latin typeface="Calibri"/>
                <a:ea typeface="Calibri"/>
                <a:cs typeface="Calibri"/>
                <a:sym typeface="Calibri"/>
              </a:rPr>
              <a:t>RESCUR will also be promoted at network conferences of teachers, educators, and psychologists in the education system.</a:t>
            </a:r>
          </a:p>
        </p:txBody>
      </p:sp>
      <p:pic>
        <p:nvPicPr>
          <p:cNvPr id="130" name="Shape 130"/>
          <p:cNvPicPr preferRelativeResize="0"/>
          <p:nvPr/>
        </p:nvPicPr>
        <p:blipFill rotWithShape="1">
          <a:blip r:embed="rId3">
            <a:alphaModFix/>
          </a:blip>
          <a:srcRect t="0" b="0" r="0" l="0"/>
          <a:stretch/>
        </p:blipFill>
        <p:spPr>
          <a:xfrm>
            <a:off y="395576" x="10109200"/>
            <a:ext cy="1189990" cx="2082800"/>
          </a:xfrm>
          <a:prstGeom prst="rect">
            <a:avLst/>
          </a:prstGeom>
          <a:noFill/>
          <a:ln>
            <a:noFill/>
          </a:ln>
        </p:spPr>
      </p:pic>
      <p:pic>
        <p:nvPicPr>
          <p:cNvPr id="131" name="Shape 131"/>
          <p:cNvPicPr preferRelativeResize="0"/>
          <p:nvPr/>
        </p:nvPicPr>
        <p:blipFill rotWithShape="1">
          <a:blip r:embed="rId4">
            <a:alphaModFix/>
          </a:blip>
          <a:srcRect t="0" b="3256" r="0" l="0"/>
          <a:stretch/>
        </p:blipFill>
        <p:spPr>
          <a:xfrm>
            <a:off y="530354" x="0"/>
            <a:ext cy="784859" cx="1882140"/>
          </a:xfrm>
          <a:prstGeom prst="rect">
            <a:avLst/>
          </a:prstGeom>
          <a:noFill/>
          <a:ln>
            <a:noFill/>
          </a:ln>
        </p:spPr>
      </p:pic>
      <p:sp>
        <p:nvSpPr>
          <p:cNvPr id="132" name="Shape 132"/>
          <p:cNvSpPr/>
          <p:nvPr/>
        </p:nvSpPr>
        <p:spPr>
          <a:xfrm rot="10800000" flipH="1">
            <a:off y="52360" x="-100329"/>
            <a:ext cy="477994" cx="12191999"/>
          </a:xfrm>
          <a:custGeom>
            <a:pathLst>
              <a:path w="2448" extrusionOk="0" h="389">
                <a:moveTo>
                  <a:pt y="389" x="2448"/>
                </a:moveTo>
                <a:cubicBezTo>
                  <a:pt y="140" x="2448"/>
                  <a:pt y="140" x="2448"/>
                  <a:pt y="140" x="2448"/>
                </a:cubicBezTo>
                <a:cubicBezTo>
                  <a:pt y="0" x="1158"/>
                  <a:pt y="128" x="339"/>
                  <a:pt y="183" x="0"/>
                </a:cubicBezTo>
                <a:cubicBezTo>
                  <a:pt y="389" x="0"/>
                  <a:pt y="389" x="0"/>
                  <a:pt y="389" x="0"/>
                </a:cubicBezTo>
                <a:lnTo>
                  <a:pt y="389" x="2448"/>
                </a:lnTo>
                <a:close/>
              </a:path>
            </a:pathLst>
          </a:custGeom>
          <a:solidFill>
            <a:srgbClr val="00B0F0"/>
          </a:solidFill>
          <a:ln>
            <a:noFill/>
          </a:ln>
        </p:spPr>
        <p:txBody>
          <a:bodyPr bIns="45700" rIns="91425" lIns="91425" tIns="45700" anchor="t" anchorCtr="0">
            <a:noAutofit/>
          </a:bodyPr>
          <a:lstStyle/>
          <a:p>
            <a:pPr algn="l" rtl="0" lvl="0" marR="0" indent="0" marL="0">
              <a:spcBef>
                <a:spcPts val="0"/>
              </a:spcBef>
              <a:buNone/>
            </a:pPr>
            <a:r>
              <a:t/>
            </a:r>
            <a:endParaRPr strike="noStrike" u="none" b="0" cap="none" baseline="0" sz="1800" i="0">
              <a:solidFill>
                <a:schemeClr val="dk1"/>
              </a:solidFill>
              <a:latin typeface="Calibri"/>
              <a:ea typeface="Calibri"/>
              <a:cs typeface="Calibri"/>
              <a:sym typeface="Calibri"/>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6" name="Shape 136"/>
        <p:cNvGrpSpPr/>
        <p:nvPr/>
      </p:nvGrpSpPr>
      <p:grpSpPr>
        <a:xfrm>
          <a:off y="0" x="0"/>
          <a:ext cy="0" cx="0"/>
          <a:chOff y="0" x="0"/>
          <a:chExt cy="0" cx="0"/>
        </a:xfrm>
      </p:grpSpPr>
      <p:graphicFrame>
        <p:nvGraphicFramePr>
          <p:cNvPr id="137" name="Shape 137"/>
          <p:cNvGraphicFramePr/>
          <p:nvPr/>
        </p:nvGraphicFramePr>
        <p:xfrm>
          <a:off y="1069848" x="621793"/>
          <a:ext cy="3000000" cx="3000000"/>
        </p:xfrm>
        <a:graphic>
          <a:graphicData uri="http://schemas.openxmlformats.org/drawingml/2006/table">
            <a:tbl>
              <a:tblPr firstRow="1" lastRow="1" lastCol="1" bandCol="1" firstCol="1" bandRow="1">
                <a:noFill/>
                <a:tableStyleId>{6938A6F1-759D-4C70-B1D7-85F9AAD01168}</a:tableStyleId>
              </a:tblPr>
              <a:tblGrid>
                <a:gridCol w="2718350"/>
                <a:gridCol w="1894175"/>
                <a:gridCol w="1714400"/>
                <a:gridCol w="4133825"/>
              </a:tblGrid>
              <a:tr h="475000">
                <a:tc>
                  <a:txBody>
                    <a:bodyPr>
                      <a:noAutofit/>
                    </a:bodyPr>
                    <a:lstStyle/>
                    <a:p>
                      <a:pPr algn="l" rtl="0" lvl="0" marR="0" indent="0" marL="0">
                        <a:lnSpc>
                          <a:spcPct val="100000"/>
                        </a:lnSpc>
                        <a:spcBef>
                          <a:spcPts val="0"/>
                        </a:spcBef>
                        <a:spcAft>
                          <a:spcPts val="0"/>
                        </a:spcAft>
                        <a:buClr>
                          <a:schemeClr val="lt1"/>
                        </a:buClr>
                        <a:buSzPct val="25000"/>
                        <a:buFont typeface="Calibri"/>
                        <a:buNone/>
                      </a:pPr>
                      <a:r>
                        <a:rPr strike="noStrike" u="none" cap="none" baseline="0" sz="1600" lang="en-GB">
                          <a:solidFill>
                            <a:schemeClr val="lt1"/>
                          </a:solidFill>
                          <a:latin typeface="Calibri"/>
                          <a:ea typeface="Calibri"/>
                          <a:cs typeface="Calibri"/>
                          <a:sym typeface="Calibri"/>
                        </a:rPr>
                        <a:t>7.1</a:t>
                      </a:r>
                    </a:p>
                  </a:txBody>
                  <a:tcPr marR="68575" marB="0" marT="0" anchor="ctr" marL="68575"/>
                </a:tc>
                <a:tc gridSpan="3">
                  <a:txBody>
                    <a:bodyPr>
                      <a:noAutofit/>
                    </a:bodyPr>
                    <a:lstStyle/>
                    <a:p>
                      <a:pPr algn="l" rtl="0" lvl="0" marR="0" indent="0" marL="0">
                        <a:spcBef>
                          <a:spcPts val="0"/>
                        </a:spcBef>
                        <a:spcAft>
                          <a:spcPts val="0"/>
                        </a:spcAft>
                        <a:buSzPct val="25000"/>
                        <a:buNone/>
                      </a:pPr>
                      <a:r>
                        <a:rPr strike="noStrike" u="none" cap="none" baseline="0" sz="1600" lang="en-GB">
                          <a:solidFill>
                            <a:schemeClr val="lt1"/>
                          </a:solidFill>
                          <a:latin typeface="Calibri"/>
                          <a:ea typeface="Calibri"/>
                          <a:cs typeface="Calibri"/>
                          <a:sym typeface="Calibri"/>
                        </a:rPr>
                        <a:t>Presentation of RESCUR at each partner institution</a:t>
                      </a:r>
                    </a:p>
                  </a:txBody>
                  <a:tcPr marR="68575" marB="0" marT="0" anchor="ctr" marL="68575"/>
                </a:tc>
                <a:tc hMerge="1"/>
                <a:tc hMerge="1"/>
              </a:tr>
              <a:tr h="508950">
                <a:tc>
                  <a:txBody>
                    <a:bodyPr>
                      <a:noAutofit/>
                    </a:bodyPr>
                    <a:lstStyle/>
                    <a:p>
                      <a:pPr algn="l" rtl="0" lvl="0" marR="0" indent="0" marL="0">
                        <a:spcBef>
                          <a:spcPts val="0"/>
                        </a:spcBef>
                        <a:spcAft>
                          <a:spcPts val="0"/>
                        </a:spcAft>
                        <a:buSzPct val="25000"/>
                        <a:buNone/>
                      </a:pPr>
                      <a:r>
                        <a:rPr strike="noStrike" u="none" cap="none" baseline="0" sz="1600" lang="en-GB">
                          <a:solidFill>
                            <a:schemeClr val="lt1"/>
                          </a:solidFill>
                          <a:latin typeface="Calibri"/>
                          <a:ea typeface="Calibri"/>
                          <a:cs typeface="Calibri"/>
                          <a:sym typeface="Calibri"/>
                        </a:rPr>
                        <a:t>Type of outcome / product / results</a:t>
                      </a:r>
                    </a:p>
                  </a:txBody>
                  <a:tcPr marR="68575" marB="0" marT="0" anchor="ctr" marL="68575"/>
                </a:tc>
                <a:tc gridSpan="3">
                  <a:txBody>
                    <a:bodyPr>
                      <a:noAutofit/>
                    </a:bodyPr>
                    <a:lstStyle/>
                    <a:p>
                      <a:pPr algn="l" rtl="0" lvl="0" marR="0" indent="0" marL="0">
                        <a:spcBef>
                          <a:spcPts val="0"/>
                        </a:spcBef>
                        <a:spcAft>
                          <a:spcPts val="0"/>
                        </a:spcAft>
                        <a:buSzPct val="25000"/>
                        <a:buNone/>
                      </a:pPr>
                      <a:r>
                        <a:rPr strike="noStrike" u="none" cap="none" baseline="0" sz="1600" lang="en-GB">
                          <a:solidFill>
                            <a:schemeClr val="lt1"/>
                          </a:solidFill>
                          <a:latin typeface="Calibri"/>
                          <a:ea typeface="Calibri"/>
                          <a:cs typeface="Calibri"/>
                          <a:sym typeface="Calibri"/>
                        </a:rPr>
                        <a:t>Seminar</a:t>
                      </a:r>
                    </a:p>
                  </a:txBody>
                  <a:tcPr marR="68575" marB="0" marT="0" anchor="ctr" marL="68575"/>
                </a:tc>
                <a:tc hMerge="1"/>
                <a:tc hMerge="1"/>
              </a:tr>
              <a:tr h="1801475">
                <a:tc>
                  <a:txBody>
                    <a:bodyPr>
                      <a:noAutofit/>
                    </a:bodyPr>
                    <a:lstStyle/>
                    <a:p>
                      <a:pPr algn="l" rtl="0" lvl="0" marR="0" indent="0" marL="0">
                        <a:spcBef>
                          <a:spcPts val="0"/>
                        </a:spcBef>
                        <a:spcAft>
                          <a:spcPts val="0"/>
                        </a:spcAft>
                        <a:buSzPct val="25000"/>
                        <a:buNone/>
                      </a:pPr>
                      <a:r>
                        <a:rPr strike="noStrike" u="none" cap="none" baseline="0" sz="1600" lang="en-GB">
                          <a:solidFill>
                            <a:schemeClr val="lt1"/>
                          </a:solidFill>
                          <a:latin typeface="Calibri"/>
                          <a:ea typeface="Calibri"/>
                          <a:cs typeface="Calibri"/>
                          <a:sym typeface="Calibri"/>
                        </a:rPr>
                        <a:t>Delivery date</a:t>
                      </a:r>
                    </a:p>
                  </a:txBody>
                  <a:tcPr marR="68575" marB="0" marT="0" anchor="ctr" marL="68575"/>
                </a:tc>
                <a:tc>
                  <a:txBody>
                    <a:bodyPr>
                      <a:noAutofit/>
                    </a:bodyPr>
                    <a:lstStyle/>
                    <a:p>
                      <a:pPr algn="l" rtl="0" lvl="0" marR="0" indent="0" marL="0">
                        <a:spcBef>
                          <a:spcPts val="0"/>
                        </a:spcBef>
                        <a:spcAft>
                          <a:spcPts val="0"/>
                        </a:spcAft>
                        <a:buSzPct val="25000"/>
                        <a:buNone/>
                      </a:pPr>
                      <a:r>
                        <a:rPr strike="noStrike" u="none" cap="none" baseline="0" sz="1600" lang="en-GB">
                          <a:solidFill>
                            <a:srgbClr val="FF0000"/>
                          </a:solidFill>
                          <a:latin typeface="Calibri"/>
                          <a:ea typeface="Calibri"/>
                          <a:cs typeface="Calibri"/>
                          <a:sym typeface="Calibri"/>
                        </a:rPr>
                        <a:t>30.10.2015</a:t>
                      </a:r>
                    </a:p>
                  </a:txBody>
                  <a:tcPr marR="68575" marB="0" marT="0" anchor="ctr" marL="68575"/>
                </a:tc>
                <a:tc>
                  <a:txBody>
                    <a:bodyPr>
                      <a:noAutofit/>
                    </a:bodyPr>
                    <a:lstStyle/>
                    <a:p>
                      <a:pPr algn="l" rtl="0" lvl="0" marR="0" indent="0" marL="0">
                        <a:spcBef>
                          <a:spcPts val="0"/>
                        </a:spcBef>
                        <a:spcAft>
                          <a:spcPts val="0"/>
                        </a:spcAft>
                        <a:buSzPct val="25000"/>
                        <a:buNone/>
                      </a:pPr>
                      <a:r>
                        <a:rPr strike="noStrike" u="none" cap="none" baseline="0" sz="1600" lang="en-GB">
                          <a:solidFill>
                            <a:schemeClr val="lt1"/>
                          </a:solidFill>
                          <a:latin typeface="Calibri"/>
                          <a:ea typeface="Calibri"/>
                          <a:cs typeface="Calibri"/>
                          <a:sym typeface="Calibri"/>
                        </a:rPr>
                        <a:t>Dissemination level</a:t>
                      </a:r>
                    </a:p>
                  </a:txBody>
                  <a:tcPr marR="68575" marB="0" marT="0" anchor="ctr" marL="68575"/>
                </a:tc>
                <a:tc>
                  <a:txBody>
                    <a:bodyPr>
                      <a:noAutofit/>
                    </a:bodyPr>
                    <a:lstStyle/>
                    <a:p>
                      <a:pPr algn="l" rtl="0" lvl="0" marR="0" indent="0" marL="0">
                        <a:spcBef>
                          <a:spcPts val="0"/>
                        </a:spcBef>
                        <a:spcAft>
                          <a:spcPts val="0"/>
                        </a:spcAft>
                        <a:buSzPct val="25000"/>
                        <a:buNone/>
                      </a:pPr>
                      <a:r>
                        <a:rPr strike="noStrike" u="none" cap="none" baseline="0" sz="1600" lang="en-GB">
                          <a:solidFill>
                            <a:schemeClr val="lt1"/>
                          </a:solidFill>
                          <a:latin typeface="Calibri"/>
                          <a:ea typeface="Calibri"/>
                          <a:cs typeface="Calibri"/>
                          <a:sym typeface="Calibri"/>
                        </a:rPr>
                        <a:t> Public</a:t>
                      </a:r>
                    </a:p>
                    <a:p>
                      <a:pPr algn="l" rtl="0" lvl="0" marR="0" indent="-240665" marL="240665">
                        <a:spcBef>
                          <a:spcPts val="0"/>
                        </a:spcBef>
                        <a:spcAft>
                          <a:spcPts val="0"/>
                        </a:spcAft>
                        <a:buSzPct val="25000"/>
                        <a:buNone/>
                      </a:pPr>
                      <a:r>
                        <a:rPr strike="noStrike" u="none" cap="none" baseline="0" sz="1600" lang="en-GB">
                          <a:solidFill>
                            <a:schemeClr val="lt1"/>
                          </a:solidFill>
                          <a:latin typeface="Calibri"/>
                          <a:ea typeface="Calibri"/>
                          <a:cs typeface="Calibri"/>
                          <a:sym typeface="Calibri"/>
                        </a:rPr>
                        <a:t> Restricted to other programme participants (including Commission services and project reviewers)</a:t>
                      </a:r>
                    </a:p>
                    <a:p>
                      <a:pPr algn="l" rtl="0" lvl="0" marR="0" indent="-240665" marL="240665">
                        <a:spcBef>
                          <a:spcPts val="0"/>
                        </a:spcBef>
                        <a:spcAft>
                          <a:spcPts val="0"/>
                        </a:spcAft>
                        <a:buSzPct val="25000"/>
                        <a:buNone/>
                      </a:pPr>
                      <a:r>
                        <a:rPr strike="noStrike" u="none" cap="none" baseline="0" sz="1600" lang="en-GB">
                          <a:solidFill>
                            <a:schemeClr val="lt1"/>
                          </a:solidFill>
                          <a:latin typeface="Calibri"/>
                          <a:ea typeface="Calibri"/>
                          <a:cs typeface="Calibri"/>
                          <a:sym typeface="Calibri"/>
                        </a:rPr>
                        <a:t> Confidential, only for members of the consortium (including EACEA and Commission services and project reviewers)</a:t>
                      </a:r>
                    </a:p>
                  </a:txBody>
                  <a:tcPr marR="68575" marB="0" marT="0" anchor="ctr" marL="68575"/>
                </a:tc>
              </a:tr>
            </a:tbl>
          </a:graphicData>
        </a:graphic>
      </p:graphicFrame>
      <p:graphicFrame>
        <p:nvGraphicFramePr>
          <p:cNvPr id="138" name="Shape 138"/>
          <p:cNvGraphicFramePr/>
          <p:nvPr/>
        </p:nvGraphicFramePr>
        <p:xfrm>
          <a:off y="3866789" x="622470"/>
          <a:ext cy="3000000" cx="3000000"/>
        </p:xfrm>
        <a:graphic>
          <a:graphicData uri="http://schemas.openxmlformats.org/drawingml/2006/table">
            <a:tbl>
              <a:tblPr firstRow="1" lastRow="1" lastCol="1" bandCol="1" firstCol="1" bandRow="1">
                <a:noFill/>
                <a:tableStyleId>{811C17FE-F02A-4234-80FD-CFCF3BC60133}</a:tableStyleId>
              </a:tblPr>
              <a:tblGrid>
                <a:gridCol w="2727175"/>
                <a:gridCol w="7767550"/>
              </a:tblGrid>
              <a:tr h="136700">
                <a:tc>
                  <a:txBody>
                    <a:bodyPr>
                      <a:noAutofit/>
                    </a:bodyPr>
                    <a:lstStyle/>
                    <a:p>
                      <a:pPr algn="l" rtl="0" lvl="0" marR="0" indent="0" marL="0">
                        <a:spcBef>
                          <a:spcPts val="0"/>
                        </a:spcBef>
                        <a:spcAft>
                          <a:spcPts val="0"/>
                        </a:spcAft>
                        <a:buSzPct val="25000"/>
                        <a:buNone/>
                      </a:pPr>
                      <a:r>
                        <a:rPr strike="noStrike" u="none" cap="none" baseline="0" sz="1800" lang="en-GB">
                          <a:latin typeface="Calibri"/>
                          <a:ea typeface="Calibri"/>
                          <a:cs typeface="Calibri"/>
                          <a:sym typeface="Calibri"/>
                        </a:rPr>
                        <a:t>Language versions</a:t>
                      </a:r>
                    </a:p>
                  </a:txBody>
                  <a:tcPr marR="68575" marB="0" marT="0" anchor="ctr" marL="68575"/>
                </a:tc>
                <a:tc>
                  <a:txBody>
                    <a:bodyPr>
                      <a:noAutofit/>
                    </a:bodyPr>
                    <a:lstStyle/>
                    <a:p>
                      <a:pPr algn="l" rtl="0" lvl="0" marR="0" indent="0" marL="0">
                        <a:spcBef>
                          <a:spcPts val="0"/>
                        </a:spcBef>
                        <a:spcAft>
                          <a:spcPts val="0"/>
                        </a:spcAft>
                        <a:buSzPct val="25000"/>
                        <a:buNone/>
                      </a:pPr>
                      <a:r>
                        <a:rPr strike="noStrike" u="none" cap="none" baseline="0" sz="1800" lang="en-GB">
                          <a:latin typeface="Calibri"/>
                          <a:ea typeface="Calibri"/>
                          <a:cs typeface="Calibri"/>
                          <a:sym typeface="Calibri"/>
                        </a:rPr>
                        <a:t>Croatian, English, Estonian, Greek, Italian, Maltese, Portuguese, Swedish</a:t>
                      </a:r>
                    </a:p>
                  </a:txBody>
                  <a:tcPr marR="68575" marB="0" marT="0" anchor="ctr" marL="68575"/>
                </a:tc>
              </a:tr>
              <a:tr h="286500">
                <a:tc>
                  <a:txBody>
                    <a:bodyPr>
                      <a:noAutofit/>
                    </a:bodyPr>
                    <a:lstStyle/>
                    <a:p>
                      <a:pPr algn="l" rtl="0" lvl="0" marR="0" indent="0" marL="0">
                        <a:spcBef>
                          <a:spcPts val="0"/>
                        </a:spcBef>
                        <a:spcAft>
                          <a:spcPts val="0"/>
                        </a:spcAft>
                        <a:buSzPct val="25000"/>
                        <a:buNone/>
                      </a:pPr>
                      <a:r>
                        <a:rPr strike="noStrike" u="none" cap="none" baseline="0" sz="1800" lang="en-GB">
                          <a:latin typeface="Calibri"/>
                          <a:ea typeface="Calibri"/>
                          <a:cs typeface="Calibri"/>
                          <a:sym typeface="Calibri"/>
                        </a:rPr>
                        <a:t>Target languages</a:t>
                      </a:r>
                    </a:p>
                  </a:txBody>
                  <a:tcPr marR="68575" marB="0" marT="0" anchor="ctr" marL="68575"/>
                </a:tc>
                <a:tc>
                  <a:txBody>
                    <a:bodyPr>
                      <a:noAutofit/>
                    </a:bodyPr>
                    <a:lstStyle/>
                    <a:p>
                      <a:pPr algn="l" rtl="0" lvl="0" marR="0" indent="0" marL="0">
                        <a:spcBef>
                          <a:spcPts val="0"/>
                        </a:spcBef>
                        <a:spcAft>
                          <a:spcPts val="0"/>
                        </a:spcAft>
                        <a:buSzPct val="25000"/>
                        <a:buNone/>
                      </a:pPr>
                      <a:r>
                        <a:rPr strike="noStrike" u="none" cap="none" baseline="0" sz="1800" lang="en-GB">
                          <a:latin typeface="Calibri"/>
                          <a:ea typeface="Calibri"/>
                          <a:cs typeface="Calibri"/>
                          <a:sym typeface="Calibri"/>
                        </a:rPr>
                        <a:t>Croatian, English, Estonian, Greek, Italian, Maltese, Portuguese, Swedish</a:t>
                      </a:r>
                    </a:p>
                  </a:txBody>
                  <a:tcPr marR="68575" marB="0" marT="0" anchor="ctr" marL="68575"/>
                </a:tc>
              </a:tr>
              <a:tr h="1241650">
                <a:tc gridSpan="2">
                  <a:txBody>
                    <a:bodyPr>
                      <a:noAutofit/>
                    </a:bodyPr>
                    <a:lstStyle/>
                    <a:p>
                      <a:pPr algn="just" rtl="0" lvl="0" marR="21590" indent="0" marL="0">
                        <a:spcBef>
                          <a:spcPts val="0"/>
                        </a:spcBef>
                        <a:spcAft>
                          <a:spcPts val="0"/>
                        </a:spcAft>
                        <a:buSzPct val="25000"/>
                        <a:buNone/>
                      </a:pPr>
                      <a:r>
                        <a:rPr strike="noStrike" u="none" cap="none" baseline="0" sz="1800" lang="en-GB">
                          <a:latin typeface="Calibri"/>
                          <a:ea typeface="Calibri"/>
                          <a:cs typeface="Calibri"/>
                          <a:sym typeface="Calibri"/>
                        </a:rPr>
                        <a:t>Each partner will organise a half day continuing professional development seminar for educational authorities, policy makers and educators, promoting RESCUR as an opportunity to update themselves on European responses to the promotion of educational resilience, growth and wellbeing amongst vulnerable children, particularly in the contexts of social cohesion, inclusion and equity. This should be effective as each partner institution has contacts with the different associations and individual educators engaged in the education of vulnerable children and children coming from disadvantaged and marginalised backgrounds in their country. It will include an opportunity for the promotion and potential implementation of the curriculum in these countries.  The minimum target audience for this seminar will be around 100</a:t>
                      </a:r>
                    </a:p>
                  </a:txBody>
                  <a:tcPr marR="68575" marB="0" marT="0" anchor="ctr" marL="68575"/>
                </a:tc>
                <a:tc hMerge="1"/>
              </a:tr>
            </a:tbl>
          </a:graphicData>
        </a:graphic>
      </p:graphicFrame>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2" name="Shape 142"/>
        <p:cNvGrpSpPr/>
        <p:nvPr/>
      </p:nvGrpSpPr>
      <p:grpSpPr>
        <a:xfrm>
          <a:off y="0" x="0"/>
          <a:ext cy="0" cx="0"/>
          <a:chOff y="0" x="0"/>
          <a:chExt cy="0" cx="0"/>
        </a:xfrm>
      </p:grpSpPr>
      <p:graphicFrame>
        <p:nvGraphicFramePr>
          <p:cNvPr id="143" name="Shape 143"/>
          <p:cNvGraphicFramePr/>
          <p:nvPr/>
        </p:nvGraphicFramePr>
        <p:xfrm>
          <a:off y="530352" x="521210"/>
          <a:ext cy="3000000" cx="3000000"/>
        </p:xfrm>
        <a:graphic>
          <a:graphicData uri="http://schemas.openxmlformats.org/drawingml/2006/table">
            <a:tbl>
              <a:tblPr firstRow="1" lastRow="1" lastCol="1" bandCol="1" firstCol="1" bandRow="1">
                <a:noFill/>
                <a:tableStyleId>{8B5DE3B6-6F7D-46A2-9B17-53088B404DDE}</a:tableStyleId>
              </a:tblPr>
              <a:tblGrid>
                <a:gridCol w="2777750"/>
                <a:gridCol w="1935575"/>
                <a:gridCol w="1751850"/>
                <a:gridCol w="4224175"/>
              </a:tblGrid>
              <a:tr h="436550">
                <a:tc>
                  <a:txBody>
                    <a:bodyPr>
                      <a:noAutofit/>
                    </a:bodyPr>
                    <a:lstStyle/>
                    <a:p>
                      <a:pPr algn="l" rtl="0" lvl="0" marR="0" indent="0" marL="0">
                        <a:spcBef>
                          <a:spcPts val="0"/>
                        </a:spcBef>
                        <a:spcAft>
                          <a:spcPts val="0"/>
                        </a:spcAft>
                        <a:buSzPct val="25000"/>
                        <a:buNone/>
                      </a:pPr>
                      <a:r>
                        <a:rPr strike="noStrike" u="none" b="1" cap="none" baseline="0" sz="1800" lang="en-GB">
                          <a:solidFill>
                            <a:schemeClr val="lt1"/>
                          </a:solidFill>
                        </a:rPr>
                        <a:t>7.2</a:t>
                      </a:r>
                    </a:p>
                  </a:txBody>
                  <a:tcPr marR="68575" marB="0" marT="0" anchor="ctr" marL="68575"/>
                </a:tc>
                <a:tc gridSpan="3">
                  <a:txBody>
                    <a:bodyPr>
                      <a:noAutofit/>
                    </a:bodyPr>
                    <a:lstStyle/>
                    <a:p>
                      <a:pPr algn="l" rtl="0" lvl="0" marR="0" indent="0" marL="0">
                        <a:spcBef>
                          <a:spcPts val="0"/>
                        </a:spcBef>
                        <a:spcAft>
                          <a:spcPts val="0"/>
                        </a:spcAft>
                        <a:buSzPct val="25000"/>
                        <a:buNone/>
                      </a:pPr>
                      <a:r>
                        <a:rPr strike="noStrike" u="none" b="1" cap="none" baseline="0" sz="1800" lang="en-GB">
                          <a:solidFill>
                            <a:schemeClr val="lt1"/>
                          </a:solidFill>
                        </a:rPr>
                        <a:t>Presentation of RESCUR at EU Conferences and publications</a:t>
                      </a:r>
                    </a:p>
                  </a:txBody>
                  <a:tcPr marR="68575" marB="0" marT="0" anchor="ctr" marL="68575"/>
                </a:tc>
                <a:tc hMerge="1"/>
                <a:tc hMerge="1"/>
              </a:tr>
              <a:tr h="454975">
                <a:tc>
                  <a:txBody>
                    <a:bodyPr>
                      <a:noAutofit/>
                    </a:bodyPr>
                    <a:lstStyle/>
                    <a:p>
                      <a:pPr algn="l" rtl="0" lvl="0" marR="0" indent="0" marL="0">
                        <a:spcBef>
                          <a:spcPts val="0"/>
                        </a:spcBef>
                        <a:spcAft>
                          <a:spcPts val="0"/>
                        </a:spcAft>
                        <a:buSzPct val="25000"/>
                        <a:buNone/>
                      </a:pPr>
                      <a:r>
                        <a:rPr strike="noStrike" u="none" b="1" cap="none" baseline="0" sz="1800" lang="en-GB">
                          <a:solidFill>
                            <a:schemeClr val="lt1"/>
                          </a:solidFill>
                        </a:rPr>
                        <a:t>Type of outcome / product / results</a:t>
                      </a:r>
                    </a:p>
                  </a:txBody>
                  <a:tcPr marR="68575" marB="0" marT="0" anchor="ctr" marL="68575"/>
                </a:tc>
                <a:tc gridSpan="3">
                  <a:txBody>
                    <a:bodyPr>
                      <a:noAutofit/>
                    </a:bodyPr>
                    <a:lstStyle/>
                    <a:p>
                      <a:pPr algn="l" rtl="0" lvl="0" marR="0" indent="0" marL="0">
                        <a:spcBef>
                          <a:spcPts val="0"/>
                        </a:spcBef>
                        <a:spcAft>
                          <a:spcPts val="0"/>
                        </a:spcAft>
                        <a:buSzPct val="25000"/>
                        <a:buNone/>
                      </a:pPr>
                      <a:r>
                        <a:rPr strike="noStrike" u="none" b="1" cap="none" baseline="0" sz="1800" lang="en-GB">
                          <a:solidFill>
                            <a:schemeClr val="lt1"/>
                          </a:solidFill>
                        </a:rPr>
                        <a:t>Presentations and symposium in conferences,  and peer-reviewed journal papers</a:t>
                      </a:r>
                    </a:p>
                  </a:txBody>
                  <a:tcPr marR="68575" marB="0" marT="0" anchor="ctr" marL="68575"/>
                </a:tc>
                <a:tc hMerge="1"/>
                <a:tc hMerge="1"/>
              </a:tr>
              <a:tr h="1230525">
                <a:tc>
                  <a:txBody>
                    <a:bodyPr>
                      <a:noAutofit/>
                    </a:bodyPr>
                    <a:lstStyle/>
                    <a:p>
                      <a:pPr algn="l" rtl="0" lvl="0" marR="0" indent="0" marL="0">
                        <a:spcBef>
                          <a:spcPts val="0"/>
                        </a:spcBef>
                        <a:spcAft>
                          <a:spcPts val="0"/>
                        </a:spcAft>
                        <a:buSzPct val="25000"/>
                        <a:buNone/>
                      </a:pPr>
                      <a:r>
                        <a:rPr strike="noStrike" u="none" b="1" cap="none" baseline="0" sz="1800" lang="en-GB">
                          <a:solidFill>
                            <a:schemeClr val="lt1"/>
                          </a:solidFill>
                        </a:rPr>
                        <a:t>Delivery date</a:t>
                      </a:r>
                    </a:p>
                  </a:txBody>
                  <a:tcPr marR="68575" marB="0" marT="0" anchor="ctr" marL="68575"/>
                </a:tc>
                <a:tc>
                  <a:txBody>
                    <a:bodyPr>
                      <a:noAutofit/>
                    </a:bodyPr>
                    <a:lstStyle/>
                    <a:p>
                      <a:pPr algn="l" rtl="0" lvl="0" marR="0" indent="0" marL="0">
                        <a:spcBef>
                          <a:spcPts val="0"/>
                        </a:spcBef>
                        <a:spcAft>
                          <a:spcPts val="0"/>
                        </a:spcAft>
                        <a:buSzPct val="25000"/>
                        <a:buNone/>
                      </a:pPr>
                      <a:r>
                        <a:rPr strike="noStrike" u="none" b="1" cap="none" baseline="0" sz="1800" lang="en-GB">
                          <a:solidFill>
                            <a:srgbClr val="FF0000"/>
                          </a:solidFill>
                        </a:rPr>
                        <a:t>30.09.2012</a:t>
                      </a:r>
                    </a:p>
                    <a:p>
                      <a:pPr algn="l" rtl="0" lvl="0" marR="0" indent="0" marL="0">
                        <a:spcBef>
                          <a:spcPts val="0"/>
                        </a:spcBef>
                        <a:spcAft>
                          <a:spcPts val="0"/>
                        </a:spcAft>
                        <a:buNone/>
                      </a:pPr>
                      <a:r>
                        <a:t/>
                      </a:r>
                      <a:endParaRPr strike="noStrike" u="none" b="1" cap="none" baseline="0" sz="1800">
                        <a:solidFill>
                          <a:srgbClr val="FF0000"/>
                        </a:solidFill>
                      </a:endParaRPr>
                    </a:p>
                    <a:p>
                      <a:pPr algn="l" rtl="0" lvl="0" marR="0" indent="0" marL="0">
                        <a:spcBef>
                          <a:spcPts val="0"/>
                        </a:spcBef>
                        <a:spcAft>
                          <a:spcPts val="0"/>
                        </a:spcAft>
                        <a:buSzPct val="25000"/>
                        <a:buNone/>
                      </a:pPr>
                      <a:r>
                        <a:rPr strike="noStrike" u="none" b="1" cap="none" baseline="0" sz="1800" lang="en-GB">
                          <a:solidFill>
                            <a:srgbClr val="FF0000"/>
                          </a:solidFill>
                        </a:rPr>
                        <a:t>Oct 2015 </a:t>
                      </a:r>
                      <a:r>
                        <a:rPr strike="noStrike" u="none" b="1" cap="none" baseline="0" sz="1800" lang="en-GB">
                          <a:solidFill>
                            <a:schemeClr val="dk1"/>
                          </a:solidFill>
                        </a:rPr>
                        <a:t>(Necessary to change this date in the application)</a:t>
                      </a:r>
                    </a:p>
                  </a:txBody>
                  <a:tcPr marR="68575" marB="0" marT="0" anchor="ctr" marL="68575">
                    <a:solidFill>
                      <a:schemeClr val="accent1"/>
                    </a:solidFill>
                  </a:tcPr>
                </a:tc>
                <a:tc>
                  <a:txBody>
                    <a:bodyPr>
                      <a:noAutofit/>
                    </a:bodyPr>
                    <a:lstStyle/>
                    <a:p>
                      <a:pPr algn="l" rtl="0" lvl="0" marR="0" indent="0" marL="0">
                        <a:spcBef>
                          <a:spcPts val="0"/>
                        </a:spcBef>
                        <a:spcAft>
                          <a:spcPts val="0"/>
                        </a:spcAft>
                        <a:buSzPct val="25000"/>
                        <a:buNone/>
                      </a:pPr>
                      <a:r>
                        <a:rPr strike="noStrike" u="none" b="1" cap="none" baseline="0" sz="1800" lang="en-GB">
                          <a:solidFill>
                            <a:schemeClr val="lt1"/>
                          </a:solidFill>
                        </a:rPr>
                        <a:t>Dissemination level</a:t>
                      </a:r>
                    </a:p>
                  </a:txBody>
                  <a:tcPr marR="68575" marB="0" marT="0" anchor="ctr" marL="68575">
                    <a:solidFill>
                      <a:schemeClr val="accent1"/>
                    </a:solidFill>
                  </a:tcPr>
                </a:tc>
                <a:tc>
                  <a:txBody>
                    <a:bodyPr>
                      <a:noAutofit/>
                    </a:bodyPr>
                    <a:lstStyle/>
                    <a:p>
                      <a:pPr algn="l" rtl="0" lvl="0" marR="0" indent="0" marL="0">
                        <a:spcBef>
                          <a:spcPts val="0"/>
                        </a:spcBef>
                        <a:spcAft>
                          <a:spcPts val="0"/>
                        </a:spcAft>
                        <a:buSzPct val="25000"/>
                        <a:buNone/>
                      </a:pPr>
                      <a:r>
                        <a:rPr strike="noStrike" u="none" b="1" cap="none" baseline="0" sz="1800" lang="en-GB">
                          <a:solidFill>
                            <a:schemeClr val="lt1"/>
                          </a:solidFill>
                        </a:rPr>
                        <a:t> Public</a:t>
                      </a:r>
                    </a:p>
                    <a:p>
                      <a:pPr algn="l" rtl="0" lvl="0" marR="0" indent="-240665" marL="240665">
                        <a:spcBef>
                          <a:spcPts val="0"/>
                        </a:spcBef>
                        <a:spcAft>
                          <a:spcPts val="0"/>
                        </a:spcAft>
                        <a:buSzPct val="25000"/>
                        <a:buNone/>
                      </a:pPr>
                      <a:r>
                        <a:rPr strike="noStrike" u="none" b="1" cap="none" baseline="0" sz="1800" lang="en-GB">
                          <a:solidFill>
                            <a:schemeClr val="lt1"/>
                          </a:solidFill>
                        </a:rPr>
                        <a:t> Restricted to other programme participants (including Commission services and project reviewers)</a:t>
                      </a:r>
                    </a:p>
                    <a:p>
                      <a:pPr algn="l" rtl="0" lvl="0" marR="0" indent="-240665" marL="240665">
                        <a:spcBef>
                          <a:spcPts val="0"/>
                        </a:spcBef>
                        <a:spcAft>
                          <a:spcPts val="0"/>
                        </a:spcAft>
                        <a:buSzPct val="25000"/>
                        <a:buNone/>
                      </a:pPr>
                      <a:r>
                        <a:rPr strike="noStrike" u="none" b="1" cap="none" baseline="0" sz="1800" lang="en-GB">
                          <a:solidFill>
                            <a:schemeClr val="lt1"/>
                          </a:solidFill>
                        </a:rPr>
                        <a:t> Confidential, only for members of the consortium (including EACEA and Commission services and project reviewers)</a:t>
                      </a:r>
                    </a:p>
                  </a:txBody>
                  <a:tcPr marR="68575" marB="0" marT="0" anchor="ctr" marL="68575"/>
                </a:tc>
              </a:tr>
              <a:tr h="1793125">
                <a:tc gridSpan="4">
                  <a:txBody>
                    <a:bodyPr>
                      <a:noAutofit/>
                    </a:bodyPr>
                    <a:lstStyle/>
                    <a:p>
                      <a:pPr algn="l" rtl="0" lvl="0" marR="0" indent="0" marL="0">
                        <a:spcBef>
                          <a:spcPts val="0"/>
                        </a:spcBef>
                        <a:buSzPct val="25000"/>
                        <a:buNone/>
                      </a:pPr>
                      <a:r>
                        <a:rPr strike="noStrike" u="none" b="1" cap="none" baseline="0" sz="1800" lang="en-GB">
                          <a:solidFill>
                            <a:schemeClr val="lt1"/>
                          </a:solidFill>
                        </a:rPr>
                        <a:t>Use of relevant European conferences and networks of educators to promote RESCUR. </a:t>
                      </a:r>
                    </a:p>
                    <a:p>
                      <a:pPr algn="l" rtl="0" lvl="0" marR="0" indent="0" marL="0">
                        <a:spcBef>
                          <a:spcPts val="0"/>
                        </a:spcBef>
                        <a:buSzPct val="25000"/>
                        <a:buNone/>
                      </a:pPr>
                      <a:r>
                        <a:rPr strike="noStrike" u="none" b="1" cap="none" baseline="0" sz="1800" lang="en-GB">
                          <a:solidFill>
                            <a:schemeClr val="lt1"/>
                          </a:solidFill>
                        </a:rPr>
                        <a:t>ENSEC Conference in July 2013. </a:t>
                      </a:r>
                    </a:p>
                    <a:p>
                      <a:pPr algn="l" rtl="0" lvl="0" marR="0" indent="0" marL="0">
                        <a:spcBef>
                          <a:spcPts val="0"/>
                        </a:spcBef>
                        <a:buSzPct val="25000"/>
                        <a:buNone/>
                      </a:pPr>
                      <a:r>
                        <a:rPr strike="noStrike" u="none" b="1" cap="none" baseline="0" sz="1800" lang="en-GB">
                          <a:solidFill>
                            <a:schemeClr val="lt1"/>
                          </a:solidFill>
                        </a:rPr>
                        <a:t>ENSEC conference in 2015 - symposium by all the partners to present the findings of the pilot study. </a:t>
                      </a:r>
                    </a:p>
                    <a:p>
                      <a:pPr algn="l" rtl="0" lvl="0" marR="0" indent="0" marL="0">
                        <a:spcBef>
                          <a:spcPts val="0"/>
                        </a:spcBef>
                        <a:buSzPct val="25000"/>
                        <a:buNone/>
                      </a:pPr>
                      <a:r>
                        <a:rPr strike="noStrike" u="none" b="1" cap="none" baseline="0" sz="1800" lang="en-GB">
                          <a:solidFill>
                            <a:schemeClr val="lt1"/>
                          </a:solidFill>
                        </a:rPr>
                        <a:t>Each partner will also attend different relevant conferences and present papers on the relevance of the project to educators, professionals and others involved. </a:t>
                      </a:r>
                    </a:p>
                    <a:p>
                      <a:pPr algn="l" rtl="0" lvl="0" marR="0" indent="0" marL="0">
                        <a:spcBef>
                          <a:spcPts val="0"/>
                        </a:spcBef>
                        <a:buSzPct val="25000"/>
                        <a:buNone/>
                      </a:pPr>
                      <a:r>
                        <a:rPr strike="noStrike" u="none" b="1" cap="none" baseline="0" sz="1800" lang="en-GB">
                          <a:solidFill>
                            <a:schemeClr val="lt1"/>
                          </a:solidFill>
                        </a:rPr>
                        <a:t>Besides promoting the European resilience curriculum, these activities will also raise general sensitivity to the promotion of academic and social and emotional resilience for students at risk for school failure, early school leaving, and social exclusion.</a:t>
                      </a:r>
                    </a:p>
                    <a:p>
                      <a:pPr algn="l" rtl="0" lvl="0" marR="0" indent="0" marL="0">
                        <a:spcBef>
                          <a:spcPts val="0"/>
                        </a:spcBef>
                        <a:buSzPct val="25000"/>
                        <a:buNone/>
                      </a:pPr>
                      <a:r>
                        <a:rPr strike="noStrike" u="none" b="1" cap="none" baseline="0" sz="1800" lang="en-GB">
                          <a:solidFill>
                            <a:schemeClr val="lt1"/>
                          </a:solidFill>
                        </a:rPr>
                        <a:t>Finally the pilot results and the process leading to the final product will be published in a couple of papers in the European Journal of Educational Education (possibly special edition) and the European Journal of Special Needs Education.</a:t>
                      </a:r>
                    </a:p>
                    <a:p>
                      <a:pPr algn="l" rtl="0" lvl="0" marR="0" indent="0" marL="0">
                        <a:spcBef>
                          <a:spcPts val="0"/>
                        </a:spcBef>
                        <a:spcAft>
                          <a:spcPts val="0"/>
                        </a:spcAft>
                        <a:buNone/>
                      </a:pPr>
                      <a:r>
                        <a:t/>
                      </a:r>
                      <a:endParaRPr strike="noStrike" u="none" b="1" cap="none" baseline="0" sz="1800">
                        <a:solidFill>
                          <a:schemeClr val="lt1"/>
                        </a:solidFill>
                        <a:latin typeface="Times New Roman"/>
                        <a:ea typeface="Times New Roman"/>
                        <a:cs typeface="Times New Roman"/>
                        <a:sym typeface="Times New Roman"/>
                      </a:endParaRPr>
                    </a:p>
                  </a:txBody>
                  <a:tcPr marR="68575" marB="0" marT="0" anchor="ctr" marL="68575"/>
                </a:tc>
                <a:tc hMerge="1"/>
                <a:tc hMerge="1"/>
                <a:tc hMerge="1"/>
              </a:tr>
            </a:tbl>
          </a:graphicData>
        </a:graphic>
      </p:graphicFrame>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7" name="Shape 147"/>
        <p:cNvGrpSpPr/>
        <p:nvPr/>
      </p:nvGrpSpPr>
      <p:grpSpPr>
        <a:xfrm>
          <a:off y="0" x="0"/>
          <a:ext cy="0" cx="0"/>
          <a:chOff y="0" x="0"/>
          <a:chExt cy="0" cx="0"/>
        </a:xfrm>
      </p:grpSpPr>
      <p:graphicFrame>
        <p:nvGraphicFramePr>
          <p:cNvPr id="148" name="Shape 148"/>
          <p:cNvGraphicFramePr/>
          <p:nvPr/>
        </p:nvGraphicFramePr>
        <p:xfrm>
          <a:off y="384047" x="365760"/>
          <a:ext cy="3000000" cx="3000000"/>
        </p:xfrm>
        <a:graphic>
          <a:graphicData uri="http://schemas.openxmlformats.org/drawingml/2006/table">
            <a:tbl>
              <a:tblPr firstRow="1" lastRow="1" lastCol="1" bandCol="1" firstCol="1" bandRow="1">
                <a:noFill/>
                <a:tableStyleId>{83BAD74C-68CD-4822-9CA5-DFC4E7104E44}</a:tableStyleId>
              </a:tblPr>
              <a:tblGrid>
                <a:gridCol w="2846650"/>
                <a:gridCol w="8107850"/>
              </a:tblGrid>
              <a:tr h="564575">
                <a:tc>
                  <a:txBody>
                    <a:bodyPr>
                      <a:noAutofit/>
                    </a:bodyPr>
                    <a:lstStyle/>
                    <a:p>
                      <a:pPr algn="l" rtl="0" lvl="0" marR="0" indent="0" marL="0">
                        <a:lnSpc>
                          <a:spcPct val="100000"/>
                        </a:lnSpc>
                        <a:spcBef>
                          <a:spcPts val="0"/>
                        </a:spcBef>
                        <a:spcAft>
                          <a:spcPts val="0"/>
                        </a:spcAft>
                        <a:buClr>
                          <a:schemeClr val="lt1"/>
                        </a:buClr>
                        <a:buSzPct val="25000"/>
                        <a:buFont typeface="Calibri"/>
                        <a:buNone/>
                      </a:pPr>
                      <a:r>
                        <a:rPr strike="noStrike" u="none" cap="none" baseline="0" sz="1600" lang="en-GB">
                          <a:solidFill>
                            <a:schemeClr val="lt1"/>
                          </a:solidFill>
                          <a:latin typeface="Calibri"/>
                          <a:ea typeface="Calibri"/>
                          <a:cs typeface="Calibri"/>
                          <a:sym typeface="Calibri"/>
                        </a:rPr>
                        <a:t>7.3</a:t>
                      </a:r>
                    </a:p>
                  </a:txBody>
                  <a:tcPr marR="68575" marB="0" marT="0" anchor="ctr" marL="68575"/>
                </a:tc>
                <a:tc>
                  <a:txBody>
                    <a:bodyPr>
                      <a:noAutofit/>
                    </a:bodyPr>
                    <a:lstStyle/>
                    <a:p>
                      <a:pPr algn="l" rtl="0" lvl="0" marR="0" indent="0" marL="0">
                        <a:spcBef>
                          <a:spcPts val="0"/>
                        </a:spcBef>
                        <a:spcAft>
                          <a:spcPts val="0"/>
                        </a:spcAft>
                        <a:buSzPct val="25000"/>
                        <a:buNone/>
                      </a:pPr>
                      <a:r>
                        <a:rPr strike="noStrike" u="none" cap="none" baseline="0" sz="1600" lang="en-GB">
                          <a:solidFill>
                            <a:schemeClr val="lt1"/>
                          </a:solidFill>
                          <a:latin typeface="Calibri"/>
                          <a:ea typeface="Calibri"/>
                          <a:cs typeface="Calibri"/>
                          <a:sym typeface="Calibri"/>
                        </a:rPr>
                        <a:t>Development of RESCUR into a joint masters degree</a:t>
                      </a:r>
                    </a:p>
                  </a:txBody>
                  <a:tcPr marR="68575" marB="0" marT="0" anchor="ctr" marL="68575"/>
                </a:tc>
              </a:tr>
              <a:tr h="625650">
                <a:tc>
                  <a:txBody>
                    <a:bodyPr>
                      <a:noAutofit/>
                    </a:bodyPr>
                    <a:lstStyle/>
                    <a:p>
                      <a:pPr algn="l" rtl="0" lvl="0" marR="0" indent="0" marL="0">
                        <a:spcBef>
                          <a:spcPts val="0"/>
                        </a:spcBef>
                        <a:spcAft>
                          <a:spcPts val="0"/>
                        </a:spcAft>
                        <a:buSzPct val="25000"/>
                        <a:buNone/>
                      </a:pPr>
                      <a:r>
                        <a:rPr strike="noStrike" u="none" cap="none" baseline="0" sz="1600" lang="en-GB">
                          <a:solidFill>
                            <a:schemeClr val="lt1"/>
                          </a:solidFill>
                          <a:latin typeface="Calibri"/>
                          <a:ea typeface="Calibri"/>
                          <a:cs typeface="Calibri"/>
                          <a:sym typeface="Calibri"/>
                        </a:rPr>
                        <a:t>Type of outcome / product / results</a:t>
                      </a:r>
                    </a:p>
                  </a:txBody>
                  <a:tcPr marR="68575" marB="0" marT="0" anchor="ctr" marL="68575"/>
                </a:tc>
                <a:tc>
                  <a:txBody>
                    <a:bodyPr>
                      <a:noAutofit/>
                    </a:bodyPr>
                    <a:lstStyle/>
                    <a:p>
                      <a:pPr algn="l" rtl="0" lvl="0" marR="0" indent="0" marL="0">
                        <a:spcBef>
                          <a:spcPts val="0"/>
                        </a:spcBef>
                        <a:spcAft>
                          <a:spcPts val="0"/>
                        </a:spcAft>
                        <a:buSzPct val="25000"/>
                        <a:buNone/>
                      </a:pPr>
                      <a:r>
                        <a:rPr strike="noStrike" u="none" cap="none" baseline="0" sz="1600" lang="en-GB">
                          <a:solidFill>
                            <a:schemeClr val="lt1"/>
                          </a:solidFill>
                          <a:latin typeface="Calibri"/>
                          <a:ea typeface="Calibri"/>
                          <a:cs typeface="Calibri"/>
                          <a:sym typeface="Calibri"/>
                        </a:rPr>
                        <a:t>Plan for a joint Masters degree in resilience education</a:t>
                      </a:r>
                    </a:p>
                  </a:txBody>
                  <a:tcPr marR="68575" marB="0" marT="0" anchor="ctr" marL="68575"/>
                </a:tc>
              </a:tr>
            </a:tbl>
          </a:graphicData>
        </a:graphic>
      </p:graphicFrame>
      <p:graphicFrame>
        <p:nvGraphicFramePr>
          <p:cNvPr id="149" name="Shape 149"/>
          <p:cNvGraphicFramePr/>
          <p:nvPr/>
        </p:nvGraphicFramePr>
        <p:xfrm>
          <a:off y="1573013" x="375867"/>
          <a:ext cy="3000000" cx="3000000"/>
        </p:xfrm>
        <a:graphic>
          <a:graphicData uri="http://schemas.openxmlformats.org/drawingml/2006/table">
            <a:tbl>
              <a:tblPr firstRow="1" lastRow="1" lastCol="1" bandCol="1" firstCol="1" bandRow="1">
                <a:noFill/>
                <a:tableStyleId>{87317F81-4159-4CAE-8C8E-778731E31425}</a:tableStyleId>
              </a:tblPr>
              <a:tblGrid>
                <a:gridCol w="2837150"/>
                <a:gridCol w="1976950"/>
                <a:gridCol w="1789325"/>
                <a:gridCol w="4314500"/>
              </a:tblGrid>
              <a:tr h="917625">
                <a:tc>
                  <a:txBody>
                    <a:bodyPr>
                      <a:noAutofit/>
                    </a:bodyPr>
                    <a:lstStyle/>
                    <a:p>
                      <a:pPr algn="l" rtl="0" lvl="0" marR="0" indent="0" marL="0">
                        <a:spcBef>
                          <a:spcPts val="0"/>
                        </a:spcBef>
                        <a:spcAft>
                          <a:spcPts val="0"/>
                        </a:spcAft>
                        <a:buSzPct val="25000"/>
                        <a:buNone/>
                      </a:pPr>
                      <a:r>
                        <a:rPr strike="noStrike" u="none" cap="none" baseline="0" sz="1800" lang="en-GB"/>
                        <a:t>Delivery date</a:t>
                      </a:r>
                    </a:p>
                  </a:txBody>
                  <a:tcPr marR="63525" marB="0" marT="0" anchor="ctr" marL="63525"/>
                </a:tc>
                <a:tc>
                  <a:txBody>
                    <a:bodyPr>
                      <a:noAutofit/>
                    </a:bodyPr>
                    <a:lstStyle/>
                    <a:p>
                      <a:pPr algn="l" rtl="0" lvl="0" marR="0" indent="0" marL="0">
                        <a:spcBef>
                          <a:spcPts val="0"/>
                        </a:spcBef>
                        <a:spcAft>
                          <a:spcPts val="0"/>
                        </a:spcAft>
                        <a:buSzPct val="25000"/>
                        <a:buNone/>
                      </a:pPr>
                      <a:r>
                        <a:rPr strike="noStrike" u="none" cap="none" baseline="0" sz="1800" lang="en-GB">
                          <a:solidFill>
                            <a:srgbClr val="FF0000"/>
                          </a:solidFill>
                        </a:rPr>
                        <a:t>30.09.2014</a:t>
                      </a:r>
                    </a:p>
                    <a:p>
                      <a:pPr algn="l" rtl="0" lvl="0" marR="0" indent="0" marL="0">
                        <a:spcBef>
                          <a:spcPts val="0"/>
                        </a:spcBef>
                        <a:spcAft>
                          <a:spcPts val="0"/>
                        </a:spcAft>
                        <a:buNone/>
                      </a:pPr>
                      <a:r>
                        <a:t/>
                      </a:r>
                      <a:endParaRPr strike="noStrike" u="none" cap="none" baseline="0" sz="1800">
                        <a:solidFill>
                          <a:srgbClr val="FF0000"/>
                        </a:solidFill>
                      </a:endParaRPr>
                    </a:p>
                    <a:p>
                      <a:pPr algn="l" rtl="0" lvl="0" marR="0" indent="0" marL="0">
                        <a:spcBef>
                          <a:spcPts val="0"/>
                        </a:spcBef>
                        <a:spcAft>
                          <a:spcPts val="0"/>
                        </a:spcAft>
                        <a:buSzPct val="25000"/>
                        <a:buNone/>
                      </a:pPr>
                      <a:r>
                        <a:rPr strike="noStrike" u="none" cap="none" baseline="0" sz="1800" lang="en-GB">
                          <a:solidFill>
                            <a:schemeClr val="dk1"/>
                          </a:solidFill>
                          <a:latin typeface="Times New Roman"/>
                          <a:ea typeface="Times New Roman"/>
                          <a:cs typeface="Times New Roman"/>
                          <a:sym typeface="Times New Roman"/>
                        </a:rPr>
                        <a:t>Oct. 2015 </a:t>
                      </a:r>
                      <a:r>
                        <a:rPr strike="noStrike" u="none" b="1" cap="none" baseline="0" sz="1800" lang="en-GB">
                          <a:solidFill>
                            <a:srgbClr val="FF0000"/>
                          </a:solidFill>
                        </a:rPr>
                        <a:t>(Necessary to change this date in the application)</a:t>
                      </a:r>
                    </a:p>
                  </a:txBody>
                  <a:tcPr marR="63525" marB="0" marT="0" anchor="ctr" marL="63525"/>
                </a:tc>
                <a:tc>
                  <a:txBody>
                    <a:bodyPr>
                      <a:noAutofit/>
                    </a:bodyPr>
                    <a:lstStyle/>
                    <a:p>
                      <a:pPr algn="l" rtl="0" lvl="0" marR="0" indent="0" marL="0">
                        <a:spcBef>
                          <a:spcPts val="0"/>
                        </a:spcBef>
                        <a:spcAft>
                          <a:spcPts val="0"/>
                        </a:spcAft>
                        <a:buSzPct val="25000"/>
                        <a:buNone/>
                      </a:pPr>
                      <a:r>
                        <a:rPr strike="noStrike" u="none" cap="none" baseline="0" sz="1800" lang="en-GB"/>
                        <a:t>Dissemination level</a:t>
                      </a:r>
                    </a:p>
                  </a:txBody>
                  <a:tcPr marR="63525" marB="0" marT="0" anchor="ctr" marL="63525"/>
                </a:tc>
                <a:tc>
                  <a:txBody>
                    <a:bodyPr>
                      <a:noAutofit/>
                    </a:bodyPr>
                    <a:lstStyle/>
                    <a:p>
                      <a:pPr algn="l" rtl="0" lvl="0" marR="0" indent="0" marL="0">
                        <a:spcBef>
                          <a:spcPts val="0"/>
                        </a:spcBef>
                        <a:spcAft>
                          <a:spcPts val="0"/>
                        </a:spcAft>
                        <a:buSzPct val="25000"/>
                        <a:buNone/>
                      </a:pPr>
                      <a:r>
                        <a:rPr strike="noStrike" u="none" cap="none" baseline="0" sz="1400" lang="en-GB"/>
                        <a:t> Public</a:t>
                      </a:r>
                    </a:p>
                    <a:p>
                      <a:pPr algn="l" rtl="0" lvl="0" marR="0" indent="-240665" marL="240665">
                        <a:spcBef>
                          <a:spcPts val="0"/>
                        </a:spcBef>
                        <a:spcAft>
                          <a:spcPts val="0"/>
                        </a:spcAft>
                        <a:buSzPct val="25000"/>
                        <a:buNone/>
                      </a:pPr>
                      <a:r>
                        <a:rPr strike="noStrike" u="none" cap="none" baseline="0" sz="1400" lang="en-GB"/>
                        <a:t> Restricted to other programme participants (including Commission services and project reviewers)</a:t>
                      </a:r>
                    </a:p>
                    <a:p>
                      <a:pPr algn="l" rtl="0" lvl="0" marR="0" indent="-240665" marL="240665">
                        <a:spcBef>
                          <a:spcPts val="0"/>
                        </a:spcBef>
                        <a:spcAft>
                          <a:spcPts val="0"/>
                        </a:spcAft>
                        <a:buSzPct val="25000"/>
                        <a:buNone/>
                      </a:pPr>
                      <a:r>
                        <a:rPr strike="noStrike" u="none" cap="none" baseline="0" sz="1400" lang="en-GB"/>
                        <a:t> Confidential, only for members of the consortium (including EACEA and Commission services and project reviewers)</a:t>
                      </a:r>
                    </a:p>
                  </a:txBody>
                  <a:tcPr marR="63525" marB="0" marT="0" anchor="ctr" marL="63525"/>
                </a:tc>
              </a:tr>
              <a:tr h="640625">
                <a:tc>
                  <a:txBody>
                    <a:bodyPr>
                      <a:noAutofit/>
                    </a:bodyPr>
                    <a:lstStyle/>
                    <a:p>
                      <a:pPr algn="l" rtl="0" lvl="0" marR="0" indent="0" marL="0">
                        <a:spcBef>
                          <a:spcPts val="0"/>
                        </a:spcBef>
                        <a:spcAft>
                          <a:spcPts val="0"/>
                        </a:spcAft>
                        <a:buSzPct val="25000"/>
                        <a:buNone/>
                      </a:pPr>
                      <a:r>
                        <a:rPr strike="noStrike" u="none" cap="none" baseline="0" sz="1800" lang="en-GB"/>
                        <a:t>Nature</a:t>
                      </a:r>
                    </a:p>
                  </a:txBody>
                  <a:tcPr marR="63525" marB="0" marT="0" anchor="ctr" marL="63525"/>
                </a:tc>
                <a:tc gridSpan="3">
                  <a:txBody>
                    <a:bodyPr>
                      <a:noAutofit/>
                    </a:bodyPr>
                    <a:lstStyle/>
                    <a:p>
                      <a:pPr algn="l" rtl="0" lvl="0" marR="0" indent="0" marL="0">
                        <a:spcBef>
                          <a:spcPts val="0"/>
                        </a:spcBef>
                        <a:spcAft>
                          <a:spcPts val="0"/>
                        </a:spcAft>
                        <a:buSzPct val="25000"/>
                        <a:buNone/>
                      </a:pPr>
                      <a:r>
                        <a:rPr strike="noStrike" u="none" cap="none" baseline="0" sz="1800" lang="en-GB"/>
                        <a:t> Report</a:t>
                      </a:r>
                    </a:p>
                    <a:p>
                      <a:pPr algn="l" rtl="0" lvl="0" marR="0" indent="0" marL="0">
                        <a:spcBef>
                          <a:spcPts val="0"/>
                        </a:spcBef>
                        <a:spcAft>
                          <a:spcPts val="0"/>
                        </a:spcAft>
                        <a:buSzPct val="25000"/>
                        <a:buNone/>
                      </a:pPr>
                      <a:r>
                        <a:rPr strike="noStrike" u="none" cap="none" baseline="0" sz="1800" lang="en-GB"/>
                        <a:t> Service / Product</a:t>
                      </a:r>
                    </a:p>
                    <a:p>
                      <a:pPr algn="l" rtl="0" lvl="0" marR="0" indent="0" marL="0">
                        <a:spcBef>
                          <a:spcPts val="0"/>
                        </a:spcBef>
                        <a:spcAft>
                          <a:spcPts val="0"/>
                        </a:spcAft>
                        <a:buSzPct val="25000"/>
                        <a:buNone/>
                      </a:pPr>
                      <a:r>
                        <a:rPr strike="noStrike" u="none" cap="none" baseline="0" sz="1800" lang="en-GB"/>
                        <a:t> Demonstrator / Prototype</a:t>
                      </a:r>
                    </a:p>
                    <a:p>
                      <a:pPr algn="l" rtl="0" lvl="0" marR="0" indent="0" marL="0">
                        <a:spcBef>
                          <a:spcPts val="0"/>
                        </a:spcBef>
                        <a:spcAft>
                          <a:spcPts val="0"/>
                        </a:spcAft>
                        <a:buSzPct val="25000"/>
                        <a:buNone/>
                      </a:pPr>
                      <a:r>
                        <a:rPr strike="noStrike" u="none" cap="none" baseline="0" sz="1800" lang="en-GB"/>
                        <a:t> Event</a:t>
                      </a:r>
                    </a:p>
                    <a:p>
                      <a:pPr algn="l" rtl="0" lvl="0" marR="0" indent="0" marL="0">
                        <a:spcBef>
                          <a:spcPts val="0"/>
                        </a:spcBef>
                        <a:spcAft>
                          <a:spcPts val="0"/>
                        </a:spcAft>
                        <a:buSzPct val="25000"/>
                        <a:buNone/>
                      </a:pPr>
                      <a:r>
                        <a:rPr strike="noStrike" u="none" cap="none" baseline="0" sz="1800" lang="en-GB"/>
                        <a:t> Other</a:t>
                      </a:r>
                    </a:p>
                  </a:txBody>
                  <a:tcPr marR="63525" marB="0" marT="0" anchor="ctr" marL="63525"/>
                </a:tc>
                <a:tc hMerge="1"/>
                <a:tc hMerge="1"/>
              </a:tr>
              <a:tr h="201525">
                <a:tc>
                  <a:txBody>
                    <a:bodyPr>
                      <a:noAutofit/>
                    </a:bodyPr>
                    <a:lstStyle/>
                    <a:p>
                      <a:pPr algn="l" rtl="0" lvl="0" marR="0" indent="0" marL="0">
                        <a:spcBef>
                          <a:spcPts val="0"/>
                        </a:spcBef>
                        <a:spcAft>
                          <a:spcPts val="0"/>
                        </a:spcAft>
                        <a:buSzPct val="25000"/>
                        <a:buNone/>
                      </a:pPr>
                      <a:r>
                        <a:rPr strike="noStrike" u="none" cap="none" baseline="0" sz="1800" lang="en-GB"/>
                        <a:t>Language versions</a:t>
                      </a:r>
                    </a:p>
                  </a:txBody>
                  <a:tcPr marR="63525" marB="0" marT="0" anchor="ctr" marL="63525"/>
                </a:tc>
                <a:tc gridSpan="3">
                  <a:txBody>
                    <a:bodyPr>
                      <a:noAutofit/>
                    </a:bodyPr>
                    <a:lstStyle/>
                    <a:p>
                      <a:pPr algn="l" rtl="0" lvl="0" marR="0" indent="0" marL="0">
                        <a:spcBef>
                          <a:spcPts val="0"/>
                        </a:spcBef>
                        <a:spcAft>
                          <a:spcPts val="0"/>
                        </a:spcAft>
                        <a:buSzPct val="25000"/>
                        <a:buNone/>
                      </a:pPr>
                      <a:r>
                        <a:rPr strike="noStrike" u="none" cap="none" baseline="0" sz="1800" lang="en-GB"/>
                        <a:t>English</a:t>
                      </a:r>
                    </a:p>
                  </a:txBody>
                  <a:tcPr marR="63525" marB="0" marT="0" anchor="ctr" marL="63525"/>
                </a:tc>
                <a:tc hMerge="1"/>
                <a:tc hMerge="1"/>
              </a:tr>
              <a:tr h="406575">
                <a:tc>
                  <a:txBody>
                    <a:bodyPr>
                      <a:noAutofit/>
                    </a:bodyPr>
                    <a:lstStyle/>
                    <a:p>
                      <a:pPr algn="l" rtl="0" lvl="0" marR="0" indent="0" marL="0">
                        <a:spcBef>
                          <a:spcPts val="0"/>
                        </a:spcBef>
                        <a:spcAft>
                          <a:spcPts val="0"/>
                        </a:spcAft>
                        <a:buSzPct val="25000"/>
                        <a:buNone/>
                      </a:pPr>
                      <a:r>
                        <a:rPr strike="noStrike" u="none" cap="none" baseline="0" sz="1800" lang="en-GB"/>
                        <a:t>Target languages</a:t>
                      </a:r>
                    </a:p>
                  </a:txBody>
                  <a:tcPr marR="63525" marB="0" marT="0" anchor="ctr" marL="63525"/>
                </a:tc>
                <a:tc gridSpan="3">
                  <a:txBody>
                    <a:bodyPr>
                      <a:noAutofit/>
                    </a:bodyPr>
                    <a:lstStyle/>
                    <a:p>
                      <a:pPr algn="l" rtl="0" lvl="0" marR="0" indent="0" marL="0">
                        <a:spcBef>
                          <a:spcPts val="0"/>
                        </a:spcBef>
                        <a:spcAft>
                          <a:spcPts val="0"/>
                        </a:spcAft>
                        <a:buSzPct val="25000"/>
                        <a:buNone/>
                      </a:pPr>
                      <a:r>
                        <a:rPr strike="noStrike" u="none" cap="none" baseline="0" sz="1800" lang="en-GB"/>
                        <a:t>English</a:t>
                      </a:r>
                    </a:p>
                  </a:txBody>
                  <a:tcPr marR="63525" marB="0" marT="0" anchor="ctr" marL="63525"/>
                </a:tc>
                <a:tc hMerge="1"/>
                <a:tc hMerge="1"/>
              </a:tr>
              <a:tr h="1510200">
                <a:tc gridSpan="4">
                  <a:txBody>
                    <a:bodyPr>
                      <a:noAutofit/>
                    </a:bodyPr>
                    <a:lstStyle/>
                    <a:p>
                      <a:pPr algn="just" rtl="0" lvl="0" marR="21590" indent="0" marL="0">
                        <a:spcBef>
                          <a:spcPts val="0"/>
                        </a:spcBef>
                        <a:spcAft>
                          <a:spcPts val="0"/>
                        </a:spcAft>
                        <a:buSzPct val="25000"/>
                        <a:buNone/>
                      </a:pPr>
                      <a:r>
                        <a:rPr strike="noStrike" u="none" cap="none" baseline="0" sz="1800" lang="en-GB"/>
                        <a:t>It is intended that the experience of developing a European resilience curriculum for early and primary schools, should provide sufficient knowledge and expertise to plan and develop a joint European masters in resilience education in early and primary school, preparing European teachers in this core competence. The partners in this consortium will make plans before the conclusion of the project comes to an end, to prepare a bid for the development of a masters through such programmes as the EU Lifelong Learning Programme.  This might include other EU member partners not included in the present consortium. This will be discussed through skype meetings, the last transnational meeting and a preparatory meeting late in 2015</a:t>
                      </a:r>
                    </a:p>
                  </a:txBody>
                  <a:tcPr marR="63525" marB="0" marT="0" anchor="ctr" marL="63525"/>
                </a:tc>
                <a:tc hMerge="1"/>
                <a:tc hMerge="1"/>
                <a:tc hMerge="1"/>
              </a:tr>
            </a:tbl>
          </a:graphicData>
        </a:graphic>
      </p:graphicFrame>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