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307" r:id="rId4"/>
    <p:sldId id="308" r:id="rId5"/>
    <p:sldId id="311" r:id="rId6"/>
    <p:sldId id="322" r:id="rId7"/>
    <p:sldId id="297" r:id="rId8"/>
    <p:sldId id="315" r:id="rId9"/>
    <p:sldId id="317" r:id="rId10"/>
    <p:sldId id="319" r:id="rId11"/>
    <p:sldId id="320" r:id="rId12"/>
    <p:sldId id="321" r:id="rId13"/>
    <p:sldId id="312" r:id="rId14"/>
    <p:sldId id="318" r:id="rId15"/>
    <p:sldId id="310" r:id="rId16"/>
    <p:sldId id="277" r:id="rId17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89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FBDDF4-4899-41EE-860F-0BA510C929D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79F3E04-B750-4113-A49B-1D3A560F90E9}">
      <dgm:prSet phldrT="[Testo]" custT="1"/>
      <dgm:spPr/>
      <dgm:t>
        <a:bodyPr/>
        <a:lstStyle/>
        <a:p>
          <a:r>
            <a:rPr lang="it-IT" sz="1600" dirty="0" err="1" smtClean="0"/>
            <a:t>Theoretical</a:t>
          </a:r>
          <a:r>
            <a:rPr lang="it-IT" sz="1600" dirty="0" smtClean="0"/>
            <a:t> Framework </a:t>
          </a:r>
          <a:r>
            <a:rPr lang="it-IT" sz="1600" dirty="0" err="1" smtClean="0"/>
            <a:t>themes</a:t>
          </a:r>
          <a:r>
            <a:rPr lang="it-IT" sz="1600" dirty="0" smtClean="0"/>
            <a:t> and </a:t>
          </a:r>
          <a:r>
            <a:rPr lang="it-IT" sz="1600" dirty="0" err="1" smtClean="0"/>
            <a:t>subthemes</a:t>
          </a:r>
          <a:endParaRPr lang="it-IT" sz="1600" dirty="0"/>
        </a:p>
      </dgm:t>
    </dgm:pt>
    <dgm:pt modelId="{D3D788E4-B390-4535-9A47-B35A4F566BAE}" type="parTrans" cxnId="{DCA011BE-FF4A-41D3-A23C-672455A03CBF}">
      <dgm:prSet/>
      <dgm:spPr/>
      <dgm:t>
        <a:bodyPr/>
        <a:lstStyle/>
        <a:p>
          <a:endParaRPr lang="it-IT" sz="1600"/>
        </a:p>
      </dgm:t>
    </dgm:pt>
    <dgm:pt modelId="{B99E10BB-9166-44D0-9790-FB292C548C67}" type="sibTrans" cxnId="{DCA011BE-FF4A-41D3-A23C-672455A03CBF}">
      <dgm:prSet custT="1"/>
      <dgm:spPr/>
      <dgm:t>
        <a:bodyPr/>
        <a:lstStyle/>
        <a:p>
          <a:endParaRPr lang="it-IT" sz="1600"/>
        </a:p>
      </dgm:t>
    </dgm:pt>
    <dgm:pt modelId="{1EBCB8FE-A8D9-4D66-8F0D-5E73746E5645}">
      <dgm:prSet phldrT="[Testo]" custT="1"/>
      <dgm:spPr/>
      <dgm:t>
        <a:bodyPr/>
        <a:lstStyle/>
        <a:p>
          <a:r>
            <a:rPr lang="it-IT" sz="1600" dirty="0" err="1" smtClean="0"/>
            <a:t>Writing</a:t>
          </a:r>
          <a:r>
            <a:rPr lang="it-IT" sz="1600" dirty="0" smtClean="0"/>
            <a:t> </a:t>
          </a:r>
          <a:r>
            <a:rPr lang="it-IT" sz="1600" dirty="0" err="1" smtClean="0"/>
            <a:t>activities</a:t>
          </a:r>
          <a:endParaRPr lang="it-IT" sz="1600" dirty="0" smtClean="0"/>
        </a:p>
        <a:p>
          <a:endParaRPr lang="it-IT" sz="1600" i="0" dirty="0" smtClean="0"/>
        </a:p>
        <a:p>
          <a:r>
            <a:rPr lang="it-IT" sz="1600" i="0" dirty="0" smtClean="0"/>
            <a:t>Training of traners</a:t>
          </a:r>
        </a:p>
      </dgm:t>
    </dgm:pt>
    <dgm:pt modelId="{009CF127-D2D5-4483-9505-48C2AE4FEAB3}" type="parTrans" cxnId="{17BB53B5-3209-4C96-BDD2-4962B301E0F9}">
      <dgm:prSet/>
      <dgm:spPr/>
      <dgm:t>
        <a:bodyPr/>
        <a:lstStyle/>
        <a:p>
          <a:endParaRPr lang="it-IT" sz="1600"/>
        </a:p>
      </dgm:t>
    </dgm:pt>
    <dgm:pt modelId="{66D78C71-3997-4727-90F7-B99AEA083B63}" type="sibTrans" cxnId="{17BB53B5-3209-4C96-BDD2-4962B301E0F9}">
      <dgm:prSet custT="1"/>
      <dgm:spPr/>
      <dgm:t>
        <a:bodyPr/>
        <a:lstStyle/>
        <a:p>
          <a:endParaRPr lang="it-IT" sz="1600"/>
        </a:p>
      </dgm:t>
    </dgm:pt>
    <dgm:pt modelId="{542DD834-13CC-4553-885F-A155AB330DAD}">
      <dgm:prSet phldrT="[Testo]" custT="1"/>
      <dgm:spPr/>
      <dgm:t>
        <a:bodyPr/>
        <a:lstStyle/>
        <a:p>
          <a:r>
            <a:rPr lang="it-IT" sz="1600" dirty="0" smtClean="0"/>
            <a:t>*Training of Teachers </a:t>
          </a:r>
        </a:p>
        <a:p>
          <a:endParaRPr lang="it-IT" sz="1600" dirty="0" smtClean="0"/>
        </a:p>
        <a:p>
          <a:r>
            <a:rPr lang="it-IT" sz="1600" dirty="0" smtClean="0"/>
            <a:t>*</a:t>
          </a:r>
          <a:r>
            <a:rPr lang="it-IT" sz="1600" dirty="0" err="1" smtClean="0"/>
            <a:t>Piloting</a:t>
          </a:r>
          <a:endParaRPr lang="it-IT" sz="1600" dirty="0" smtClean="0"/>
        </a:p>
        <a:p>
          <a:endParaRPr lang="it-IT" sz="1600" dirty="0" smtClean="0"/>
        </a:p>
        <a:p>
          <a:r>
            <a:rPr lang="it-IT" sz="1600" dirty="0" smtClean="0"/>
            <a:t>*Evaluation</a:t>
          </a:r>
          <a:endParaRPr lang="it-IT" sz="1600" dirty="0"/>
        </a:p>
      </dgm:t>
    </dgm:pt>
    <dgm:pt modelId="{8BC00353-BCFB-4B46-810B-5FEAFC896DB2}" type="parTrans" cxnId="{392338FC-5F0D-463C-8893-75DFC471723B}">
      <dgm:prSet/>
      <dgm:spPr/>
      <dgm:t>
        <a:bodyPr/>
        <a:lstStyle/>
        <a:p>
          <a:endParaRPr lang="it-IT" sz="1600"/>
        </a:p>
      </dgm:t>
    </dgm:pt>
    <dgm:pt modelId="{60F2914B-C12F-492D-B475-D0CBFA5B5002}" type="sibTrans" cxnId="{392338FC-5F0D-463C-8893-75DFC471723B}">
      <dgm:prSet custT="1"/>
      <dgm:spPr/>
      <dgm:t>
        <a:bodyPr/>
        <a:lstStyle/>
        <a:p>
          <a:endParaRPr lang="it-IT" sz="1600"/>
        </a:p>
      </dgm:t>
    </dgm:pt>
    <dgm:pt modelId="{E86CF296-9776-4A48-BAC6-71BCAD9CC141}">
      <dgm:prSet custT="1"/>
      <dgm:spPr/>
      <dgm:t>
        <a:bodyPr/>
        <a:lstStyle/>
        <a:p>
          <a:r>
            <a:rPr lang="it-IT" sz="1600" dirty="0" err="1" smtClean="0"/>
            <a:t>Final</a:t>
          </a:r>
          <a:r>
            <a:rPr lang="it-IT" sz="1600" dirty="0" smtClean="0"/>
            <a:t> </a:t>
          </a:r>
          <a:r>
            <a:rPr lang="it-IT" sz="1600" dirty="0" err="1" smtClean="0"/>
            <a:t>version</a:t>
          </a:r>
          <a:r>
            <a:rPr lang="it-IT" sz="1600" dirty="0" smtClean="0"/>
            <a:t> of the </a:t>
          </a:r>
          <a:r>
            <a:rPr lang="it-IT" sz="1600" dirty="0" err="1" smtClean="0"/>
            <a:t>manual</a:t>
          </a:r>
          <a:endParaRPr lang="it-IT" sz="1600" dirty="0"/>
        </a:p>
      </dgm:t>
    </dgm:pt>
    <dgm:pt modelId="{84EE8AA4-5F21-40CA-9896-CE47570AA4A6}" type="parTrans" cxnId="{FC38EB4E-5B61-49FE-A92C-6AB52F913F2C}">
      <dgm:prSet/>
      <dgm:spPr/>
      <dgm:t>
        <a:bodyPr/>
        <a:lstStyle/>
        <a:p>
          <a:endParaRPr lang="it-IT" sz="1600"/>
        </a:p>
      </dgm:t>
    </dgm:pt>
    <dgm:pt modelId="{7B38008F-0B05-4661-937C-A4DB29373DCF}" type="sibTrans" cxnId="{FC38EB4E-5B61-49FE-A92C-6AB52F913F2C}">
      <dgm:prSet/>
      <dgm:spPr/>
      <dgm:t>
        <a:bodyPr/>
        <a:lstStyle/>
        <a:p>
          <a:endParaRPr lang="it-IT" sz="1600"/>
        </a:p>
      </dgm:t>
    </dgm:pt>
    <dgm:pt modelId="{5413A880-FBE2-4F27-8D32-26156183EBD8}" type="pres">
      <dgm:prSet presAssocID="{B4FBDDF4-4899-41EE-860F-0BA510C929DC}" presName="Name0" presStyleCnt="0">
        <dgm:presLayoutVars>
          <dgm:dir/>
          <dgm:resizeHandles val="exact"/>
        </dgm:presLayoutVars>
      </dgm:prSet>
      <dgm:spPr/>
    </dgm:pt>
    <dgm:pt modelId="{D11A36BE-9838-488C-94F4-A7287BF96E7F}" type="pres">
      <dgm:prSet presAssocID="{F79F3E04-B750-4113-A49B-1D3A560F90E9}" presName="node" presStyleLbl="node1" presStyleIdx="0" presStyleCnt="4" custScaleY="15367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FA2127F-62B4-4043-A975-41EA2ACF6293}" type="pres">
      <dgm:prSet presAssocID="{B99E10BB-9166-44D0-9790-FB292C548C67}" presName="sibTrans" presStyleLbl="sibTrans2D1" presStyleIdx="0" presStyleCnt="3"/>
      <dgm:spPr/>
      <dgm:t>
        <a:bodyPr/>
        <a:lstStyle/>
        <a:p>
          <a:endParaRPr lang="it-IT"/>
        </a:p>
      </dgm:t>
    </dgm:pt>
    <dgm:pt modelId="{A0AF6B54-58E7-467B-8EE4-E7FB8B0AFCC9}" type="pres">
      <dgm:prSet presAssocID="{B99E10BB-9166-44D0-9790-FB292C548C67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9BAA6D49-CE20-437F-B31B-D3211438C96F}" type="pres">
      <dgm:prSet presAssocID="{1EBCB8FE-A8D9-4D66-8F0D-5E73746E5645}" presName="node" presStyleLbl="node1" presStyleIdx="1" presStyleCnt="4" custScaleY="15367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993CFE9-776A-4335-BE98-BCB9FD8EE1D4}" type="pres">
      <dgm:prSet presAssocID="{66D78C71-3997-4727-90F7-B99AEA083B63}" presName="sibTrans" presStyleLbl="sibTrans2D1" presStyleIdx="1" presStyleCnt="3"/>
      <dgm:spPr/>
      <dgm:t>
        <a:bodyPr/>
        <a:lstStyle/>
        <a:p>
          <a:endParaRPr lang="it-IT"/>
        </a:p>
      </dgm:t>
    </dgm:pt>
    <dgm:pt modelId="{D94CF919-35E6-44D6-962A-A87A4CABA5C2}" type="pres">
      <dgm:prSet presAssocID="{66D78C71-3997-4727-90F7-B99AEA083B63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013190EE-78A0-4A2A-B58D-655D2482B0B4}" type="pres">
      <dgm:prSet presAssocID="{542DD834-13CC-4553-885F-A155AB330DAD}" presName="node" presStyleLbl="node1" presStyleIdx="2" presStyleCnt="4" custScaleY="15367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34D5FCF-CE57-4580-AE5F-AA0C3046CA95}" type="pres">
      <dgm:prSet presAssocID="{60F2914B-C12F-492D-B475-D0CBFA5B5002}" presName="sibTrans" presStyleLbl="sibTrans2D1" presStyleIdx="2" presStyleCnt="3"/>
      <dgm:spPr/>
      <dgm:t>
        <a:bodyPr/>
        <a:lstStyle/>
        <a:p>
          <a:endParaRPr lang="it-IT"/>
        </a:p>
      </dgm:t>
    </dgm:pt>
    <dgm:pt modelId="{2D636204-52AD-432B-A868-FCCCDDA317BE}" type="pres">
      <dgm:prSet presAssocID="{60F2914B-C12F-492D-B475-D0CBFA5B5002}" presName="connectorText" presStyleLbl="sibTrans2D1" presStyleIdx="2" presStyleCnt="3"/>
      <dgm:spPr/>
      <dgm:t>
        <a:bodyPr/>
        <a:lstStyle/>
        <a:p>
          <a:endParaRPr lang="it-IT"/>
        </a:p>
      </dgm:t>
    </dgm:pt>
    <dgm:pt modelId="{5E4B8541-DF07-46E9-B275-5231A30AC424}" type="pres">
      <dgm:prSet presAssocID="{E86CF296-9776-4A48-BAC6-71BCAD9CC141}" presName="node" presStyleLbl="node1" presStyleIdx="3" presStyleCnt="4" custScaleY="15367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A8D90E5-A3BD-4943-B0FC-A9ABE863FBA5}" type="presOf" srcId="{B4FBDDF4-4899-41EE-860F-0BA510C929DC}" destId="{5413A880-FBE2-4F27-8D32-26156183EBD8}" srcOrd="0" destOrd="0" presId="urn:microsoft.com/office/officeart/2005/8/layout/process1"/>
    <dgm:cxn modelId="{DAA7FED5-696D-48E1-9D6E-A03A6FF797A2}" type="presOf" srcId="{B99E10BB-9166-44D0-9790-FB292C548C67}" destId="{CFA2127F-62B4-4043-A975-41EA2ACF6293}" srcOrd="0" destOrd="0" presId="urn:microsoft.com/office/officeart/2005/8/layout/process1"/>
    <dgm:cxn modelId="{FC38EB4E-5B61-49FE-A92C-6AB52F913F2C}" srcId="{B4FBDDF4-4899-41EE-860F-0BA510C929DC}" destId="{E86CF296-9776-4A48-BAC6-71BCAD9CC141}" srcOrd="3" destOrd="0" parTransId="{84EE8AA4-5F21-40CA-9896-CE47570AA4A6}" sibTransId="{7B38008F-0B05-4661-937C-A4DB29373DCF}"/>
    <dgm:cxn modelId="{3F9337AA-E388-40C7-B23A-6E19B2761553}" type="presOf" srcId="{E86CF296-9776-4A48-BAC6-71BCAD9CC141}" destId="{5E4B8541-DF07-46E9-B275-5231A30AC424}" srcOrd="0" destOrd="0" presId="urn:microsoft.com/office/officeart/2005/8/layout/process1"/>
    <dgm:cxn modelId="{888D3A8F-7E3F-4C49-A68A-24809B5BB8E5}" type="presOf" srcId="{60F2914B-C12F-492D-B475-D0CBFA5B5002}" destId="{2D636204-52AD-432B-A868-FCCCDDA317BE}" srcOrd="1" destOrd="0" presId="urn:microsoft.com/office/officeart/2005/8/layout/process1"/>
    <dgm:cxn modelId="{17BB53B5-3209-4C96-BDD2-4962B301E0F9}" srcId="{B4FBDDF4-4899-41EE-860F-0BA510C929DC}" destId="{1EBCB8FE-A8D9-4D66-8F0D-5E73746E5645}" srcOrd="1" destOrd="0" parTransId="{009CF127-D2D5-4483-9505-48C2AE4FEAB3}" sibTransId="{66D78C71-3997-4727-90F7-B99AEA083B63}"/>
    <dgm:cxn modelId="{C88C3507-85AF-46F0-8C3D-4E26D017D748}" type="presOf" srcId="{60F2914B-C12F-492D-B475-D0CBFA5B5002}" destId="{534D5FCF-CE57-4580-AE5F-AA0C3046CA95}" srcOrd="0" destOrd="0" presId="urn:microsoft.com/office/officeart/2005/8/layout/process1"/>
    <dgm:cxn modelId="{DCA011BE-FF4A-41D3-A23C-672455A03CBF}" srcId="{B4FBDDF4-4899-41EE-860F-0BA510C929DC}" destId="{F79F3E04-B750-4113-A49B-1D3A560F90E9}" srcOrd="0" destOrd="0" parTransId="{D3D788E4-B390-4535-9A47-B35A4F566BAE}" sibTransId="{B99E10BB-9166-44D0-9790-FB292C548C67}"/>
    <dgm:cxn modelId="{C00FEBFE-91FA-4F21-9100-FF45C80D095C}" type="presOf" srcId="{1EBCB8FE-A8D9-4D66-8F0D-5E73746E5645}" destId="{9BAA6D49-CE20-437F-B31B-D3211438C96F}" srcOrd="0" destOrd="0" presId="urn:microsoft.com/office/officeart/2005/8/layout/process1"/>
    <dgm:cxn modelId="{FFB82722-2026-4498-B32F-000639F01C10}" type="presOf" srcId="{B99E10BB-9166-44D0-9790-FB292C548C67}" destId="{A0AF6B54-58E7-467B-8EE4-E7FB8B0AFCC9}" srcOrd="1" destOrd="0" presId="urn:microsoft.com/office/officeart/2005/8/layout/process1"/>
    <dgm:cxn modelId="{812CA894-D389-4BA9-8D59-563AC1FDEE11}" type="presOf" srcId="{66D78C71-3997-4727-90F7-B99AEA083B63}" destId="{D94CF919-35E6-44D6-962A-A87A4CABA5C2}" srcOrd="1" destOrd="0" presId="urn:microsoft.com/office/officeart/2005/8/layout/process1"/>
    <dgm:cxn modelId="{3354869F-DBFF-430B-8A2E-BC0170D796FE}" type="presOf" srcId="{542DD834-13CC-4553-885F-A155AB330DAD}" destId="{013190EE-78A0-4A2A-B58D-655D2482B0B4}" srcOrd="0" destOrd="0" presId="urn:microsoft.com/office/officeart/2005/8/layout/process1"/>
    <dgm:cxn modelId="{26956825-A3CC-4810-AD22-5FD9CD564181}" type="presOf" srcId="{F79F3E04-B750-4113-A49B-1D3A560F90E9}" destId="{D11A36BE-9838-488C-94F4-A7287BF96E7F}" srcOrd="0" destOrd="0" presId="urn:microsoft.com/office/officeart/2005/8/layout/process1"/>
    <dgm:cxn modelId="{392338FC-5F0D-463C-8893-75DFC471723B}" srcId="{B4FBDDF4-4899-41EE-860F-0BA510C929DC}" destId="{542DD834-13CC-4553-885F-A155AB330DAD}" srcOrd="2" destOrd="0" parTransId="{8BC00353-BCFB-4B46-810B-5FEAFC896DB2}" sibTransId="{60F2914B-C12F-492D-B475-D0CBFA5B5002}"/>
    <dgm:cxn modelId="{92C5CF93-3203-4929-AA0C-E498B00278D5}" type="presOf" srcId="{66D78C71-3997-4727-90F7-B99AEA083B63}" destId="{9993CFE9-776A-4335-BE98-BCB9FD8EE1D4}" srcOrd="0" destOrd="0" presId="urn:microsoft.com/office/officeart/2005/8/layout/process1"/>
    <dgm:cxn modelId="{40BA0AC0-8A53-4662-8CE2-9648197B7BE4}" type="presParOf" srcId="{5413A880-FBE2-4F27-8D32-26156183EBD8}" destId="{D11A36BE-9838-488C-94F4-A7287BF96E7F}" srcOrd="0" destOrd="0" presId="urn:microsoft.com/office/officeart/2005/8/layout/process1"/>
    <dgm:cxn modelId="{1FDB5C8F-5CC4-4EA2-8421-64EDC3046839}" type="presParOf" srcId="{5413A880-FBE2-4F27-8D32-26156183EBD8}" destId="{CFA2127F-62B4-4043-A975-41EA2ACF6293}" srcOrd="1" destOrd="0" presId="urn:microsoft.com/office/officeart/2005/8/layout/process1"/>
    <dgm:cxn modelId="{BDDCB08C-B267-4BBD-B53A-98648742F0D8}" type="presParOf" srcId="{CFA2127F-62B4-4043-A975-41EA2ACF6293}" destId="{A0AF6B54-58E7-467B-8EE4-E7FB8B0AFCC9}" srcOrd="0" destOrd="0" presId="urn:microsoft.com/office/officeart/2005/8/layout/process1"/>
    <dgm:cxn modelId="{331FD697-10FB-4526-B49C-0D856399D622}" type="presParOf" srcId="{5413A880-FBE2-4F27-8D32-26156183EBD8}" destId="{9BAA6D49-CE20-437F-B31B-D3211438C96F}" srcOrd="2" destOrd="0" presId="urn:microsoft.com/office/officeart/2005/8/layout/process1"/>
    <dgm:cxn modelId="{427BB643-6F46-4432-A269-9781FF486778}" type="presParOf" srcId="{5413A880-FBE2-4F27-8D32-26156183EBD8}" destId="{9993CFE9-776A-4335-BE98-BCB9FD8EE1D4}" srcOrd="3" destOrd="0" presId="urn:microsoft.com/office/officeart/2005/8/layout/process1"/>
    <dgm:cxn modelId="{3DBFA41B-F410-4D26-B745-64700D91FAEC}" type="presParOf" srcId="{9993CFE9-776A-4335-BE98-BCB9FD8EE1D4}" destId="{D94CF919-35E6-44D6-962A-A87A4CABA5C2}" srcOrd="0" destOrd="0" presId="urn:microsoft.com/office/officeart/2005/8/layout/process1"/>
    <dgm:cxn modelId="{23F0BFDF-0585-4B79-A8B0-8FFABC40C834}" type="presParOf" srcId="{5413A880-FBE2-4F27-8D32-26156183EBD8}" destId="{013190EE-78A0-4A2A-B58D-655D2482B0B4}" srcOrd="4" destOrd="0" presId="urn:microsoft.com/office/officeart/2005/8/layout/process1"/>
    <dgm:cxn modelId="{311B801D-DD20-4BDA-A2BA-E0F9CA0A78A2}" type="presParOf" srcId="{5413A880-FBE2-4F27-8D32-26156183EBD8}" destId="{534D5FCF-CE57-4580-AE5F-AA0C3046CA95}" srcOrd="5" destOrd="0" presId="urn:microsoft.com/office/officeart/2005/8/layout/process1"/>
    <dgm:cxn modelId="{0E1638B2-AE4C-4AFC-A25F-B6BA52F41BDE}" type="presParOf" srcId="{534D5FCF-CE57-4580-AE5F-AA0C3046CA95}" destId="{2D636204-52AD-432B-A868-FCCCDDA317BE}" srcOrd="0" destOrd="0" presId="urn:microsoft.com/office/officeart/2005/8/layout/process1"/>
    <dgm:cxn modelId="{C7037F29-8EBA-48F9-BDF2-8CEC3CBCBDD0}" type="presParOf" srcId="{5413A880-FBE2-4F27-8D32-26156183EBD8}" destId="{5E4B8541-DF07-46E9-B275-5231A30AC42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013757-67F6-4628-A2F0-2513C9E3F01F}" type="doc">
      <dgm:prSet loTypeId="urn:microsoft.com/office/officeart/2009/3/layout/Pi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109C690-FAC3-4DE3-A29E-50049AD38B40}">
      <dgm:prSet phldrT="[Testo]"/>
      <dgm:spPr/>
      <dgm:t>
        <a:bodyPr/>
        <a:lstStyle/>
        <a:p>
          <a:r>
            <a:rPr lang="it-IT" dirty="0" smtClean="0"/>
            <a:t>Set 1</a:t>
          </a:r>
          <a:endParaRPr lang="it-IT" dirty="0"/>
        </a:p>
      </dgm:t>
    </dgm:pt>
    <dgm:pt modelId="{E04B1052-69A0-4248-9C57-5421CD16F81A}" type="parTrans" cxnId="{EEC9B087-C633-4622-8EC8-7E775AF1EB1D}">
      <dgm:prSet/>
      <dgm:spPr/>
      <dgm:t>
        <a:bodyPr/>
        <a:lstStyle/>
        <a:p>
          <a:endParaRPr lang="it-IT"/>
        </a:p>
      </dgm:t>
    </dgm:pt>
    <dgm:pt modelId="{53841FB4-87A7-4A25-AC08-2AAE3FEDBAC5}" type="sibTrans" cxnId="{EEC9B087-C633-4622-8EC8-7E775AF1EB1D}">
      <dgm:prSet/>
      <dgm:spPr/>
      <dgm:t>
        <a:bodyPr/>
        <a:lstStyle/>
        <a:p>
          <a:endParaRPr lang="it-IT"/>
        </a:p>
      </dgm:t>
    </dgm:pt>
    <dgm:pt modelId="{412DD2A8-C64D-48E6-990E-5DB26F153212}">
      <dgm:prSet phldrT="[Testo]" custT="1"/>
      <dgm:spPr/>
      <dgm:t>
        <a:bodyPr/>
        <a:lstStyle/>
        <a:p>
          <a:r>
            <a:rPr lang="en-GB" sz="1400" b="0" u="none" dirty="0" smtClean="0"/>
            <a:t>Making and having friends</a:t>
          </a:r>
          <a:endParaRPr lang="it-IT" sz="1400" dirty="0"/>
        </a:p>
      </dgm:t>
    </dgm:pt>
    <dgm:pt modelId="{55BAC106-C29E-4574-AA75-D7A2D3D9C948}" type="parTrans" cxnId="{3568FE1C-93E0-45F7-A2A7-0AC0363D09DE}">
      <dgm:prSet/>
      <dgm:spPr/>
      <dgm:t>
        <a:bodyPr/>
        <a:lstStyle/>
        <a:p>
          <a:endParaRPr lang="it-IT"/>
        </a:p>
      </dgm:t>
    </dgm:pt>
    <dgm:pt modelId="{63C0DA54-EA35-40C7-8CC6-AFC08D285588}" type="sibTrans" cxnId="{3568FE1C-93E0-45F7-A2A7-0AC0363D09DE}">
      <dgm:prSet/>
      <dgm:spPr/>
      <dgm:t>
        <a:bodyPr/>
        <a:lstStyle/>
        <a:p>
          <a:endParaRPr lang="it-IT"/>
        </a:p>
      </dgm:t>
    </dgm:pt>
    <dgm:pt modelId="{CA592A24-A0C2-4A99-A3BE-DF59AB94015B}">
      <dgm:prSet phldrT="[Testo]"/>
      <dgm:spPr/>
      <dgm:t>
        <a:bodyPr/>
        <a:lstStyle/>
        <a:p>
          <a:r>
            <a:rPr lang="it-IT" dirty="0" smtClean="0"/>
            <a:t>Set 2</a:t>
          </a:r>
          <a:endParaRPr lang="it-IT" dirty="0"/>
        </a:p>
      </dgm:t>
    </dgm:pt>
    <dgm:pt modelId="{6F470DD0-FDA3-4D18-B7F2-FD4BD376834F}" type="parTrans" cxnId="{EF032025-7B84-406F-862D-64DE7566909F}">
      <dgm:prSet/>
      <dgm:spPr/>
      <dgm:t>
        <a:bodyPr/>
        <a:lstStyle/>
        <a:p>
          <a:endParaRPr lang="it-IT"/>
        </a:p>
      </dgm:t>
    </dgm:pt>
    <dgm:pt modelId="{18FBD78E-F208-4633-8440-8DACDF094DD5}" type="sibTrans" cxnId="{EF032025-7B84-406F-862D-64DE7566909F}">
      <dgm:prSet/>
      <dgm:spPr/>
      <dgm:t>
        <a:bodyPr/>
        <a:lstStyle/>
        <a:p>
          <a:endParaRPr lang="it-IT"/>
        </a:p>
      </dgm:t>
    </dgm:pt>
    <dgm:pt modelId="{2DEEF679-76E8-4AF8-BE32-C8634EB8EA27}">
      <dgm:prSet phldrT="[Testo]" custT="1"/>
      <dgm:spPr/>
      <dgm:t>
        <a:bodyPr/>
        <a:lstStyle/>
        <a:p>
          <a:r>
            <a:rPr lang="en-US" sz="1400" b="0" u="none" dirty="0" smtClean="0"/>
            <a:t>Seeking and providing support</a:t>
          </a:r>
          <a:endParaRPr lang="it-IT" sz="1400" dirty="0"/>
        </a:p>
      </dgm:t>
    </dgm:pt>
    <dgm:pt modelId="{8D3EB9C4-D0C2-4E15-8DB8-7542FF148971}" type="parTrans" cxnId="{AA742952-E564-4A4C-865D-D92E5651257F}">
      <dgm:prSet/>
      <dgm:spPr/>
      <dgm:t>
        <a:bodyPr/>
        <a:lstStyle/>
        <a:p>
          <a:endParaRPr lang="it-IT"/>
        </a:p>
      </dgm:t>
    </dgm:pt>
    <dgm:pt modelId="{9B7400BD-656A-4865-AF9E-183DEF914FC4}" type="sibTrans" cxnId="{AA742952-E564-4A4C-865D-D92E5651257F}">
      <dgm:prSet/>
      <dgm:spPr/>
      <dgm:t>
        <a:bodyPr/>
        <a:lstStyle/>
        <a:p>
          <a:endParaRPr lang="it-IT"/>
        </a:p>
      </dgm:t>
    </dgm:pt>
    <dgm:pt modelId="{879A9C2C-0630-459C-8561-8CEDEC6B99E3}">
      <dgm:prSet phldrT="[Testo]"/>
      <dgm:spPr/>
      <dgm:t>
        <a:bodyPr/>
        <a:lstStyle/>
        <a:p>
          <a:r>
            <a:rPr lang="it-IT" dirty="0" smtClean="0"/>
            <a:t>Set 3</a:t>
          </a:r>
          <a:endParaRPr lang="it-IT" dirty="0"/>
        </a:p>
      </dgm:t>
    </dgm:pt>
    <dgm:pt modelId="{8EFADE54-2651-4267-A031-6973FA62B2ED}" type="parTrans" cxnId="{FCCECBF7-900C-4AE1-8F95-43AA5815613E}">
      <dgm:prSet/>
      <dgm:spPr/>
      <dgm:t>
        <a:bodyPr/>
        <a:lstStyle/>
        <a:p>
          <a:endParaRPr lang="it-IT"/>
        </a:p>
      </dgm:t>
    </dgm:pt>
    <dgm:pt modelId="{75E35E76-D0F2-4C03-8A78-6FF3EF449562}" type="sibTrans" cxnId="{FCCECBF7-900C-4AE1-8F95-43AA5815613E}">
      <dgm:prSet/>
      <dgm:spPr/>
      <dgm:t>
        <a:bodyPr/>
        <a:lstStyle/>
        <a:p>
          <a:endParaRPr lang="it-IT"/>
        </a:p>
      </dgm:t>
    </dgm:pt>
    <dgm:pt modelId="{11B0FF40-9982-4C46-9CC1-E8278ACB93F3}">
      <dgm:prSet phldrT="[Testo]" custT="1"/>
      <dgm:spPr/>
      <dgm:t>
        <a:bodyPr/>
        <a:lstStyle/>
        <a:p>
          <a:r>
            <a:rPr lang="en-US" sz="1400" dirty="0" smtClean="0">
              <a:latin typeface="+mn-lt"/>
            </a:rPr>
            <a:t>Nurturing relationships and school climate</a:t>
          </a:r>
          <a:endParaRPr lang="it-IT" sz="1400" dirty="0"/>
        </a:p>
      </dgm:t>
    </dgm:pt>
    <dgm:pt modelId="{2AD578C2-4223-46D8-8BE1-33D79EDAFEF4}" type="parTrans" cxnId="{AA1863CD-2DEE-4A85-BB2B-209BBE15AE7E}">
      <dgm:prSet/>
      <dgm:spPr/>
      <dgm:t>
        <a:bodyPr/>
        <a:lstStyle/>
        <a:p>
          <a:endParaRPr lang="it-IT"/>
        </a:p>
      </dgm:t>
    </dgm:pt>
    <dgm:pt modelId="{8B213AE0-6782-4DB6-8BC1-A6E9AB11EF02}" type="sibTrans" cxnId="{AA1863CD-2DEE-4A85-BB2B-209BBE15AE7E}">
      <dgm:prSet/>
      <dgm:spPr/>
      <dgm:t>
        <a:bodyPr/>
        <a:lstStyle/>
        <a:p>
          <a:endParaRPr lang="it-IT"/>
        </a:p>
      </dgm:t>
    </dgm:pt>
    <dgm:pt modelId="{DBEE917A-F219-4E14-B439-8BB1B0EF63D5}" type="pres">
      <dgm:prSet presAssocID="{F2013757-67F6-4628-A2F0-2513C9E3F01F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A69E6C9-7094-44A1-9739-576A817396A5}" type="pres">
      <dgm:prSet presAssocID="{8109C690-FAC3-4DE3-A29E-50049AD38B40}" presName="ParentComposite" presStyleCnt="0"/>
      <dgm:spPr/>
    </dgm:pt>
    <dgm:pt modelId="{C4B89655-654B-4D27-819A-885E30782F0B}" type="pres">
      <dgm:prSet presAssocID="{8109C690-FAC3-4DE3-A29E-50049AD38B40}" presName="Chord" presStyleLbl="bgShp" presStyleIdx="0" presStyleCnt="3"/>
      <dgm:spPr/>
    </dgm:pt>
    <dgm:pt modelId="{3CDCFEFA-A316-4B74-893B-D7A2CEDD20C3}" type="pres">
      <dgm:prSet presAssocID="{8109C690-FAC3-4DE3-A29E-50049AD38B40}" presName="Pie" presStyleLbl="alignNode1" presStyleIdx="0" presStyleCnt="3"/>
      <dgm:spPr/>
    </dgm:pt>
    <dgm:pt modelId="{28390FCC-537D-48F0-B4FE-185DCB4F1387}" type="pres">
      <dgm:prSet presAssocID="{8109C690-FAC3-4DE3-A29E-50049AD38B40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ACEE2D3-2E1A-4832-B8BF-C0BBCB54AF68}" type="pres">
      <dgm:prSet presAssocID="{63C0DA54-EA35-40C7-8CC6-AFC08D285588}" presName="negSibTrans" presStyleCnt="0"/>
      <dgm:spPr/>
    </dgm:pt>
    <dgm:pt modelId="{7D489D3A-B0FF-49F3-9B4B-0FF3CEA38EFE}" type="pres">
      <dgm:prSet presAssocID="{8109C690-FAC3-4DE3-A29E-50049AD38B40}" presName="composite" presStyleCnt="0"/>
      <dgm:spPr/>
    </dgm:pt>
    <dgm:pt modelId="{73CB2C25-8142-46F5-A43E-F84A91311E26}" type="pres">
      <dgm:prSet presAssocID="{8109C690-FAC3-4DE3-A29E-50049AD38B40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974D77-46EB-48F5-BD5A-7AFC0F942465}" type="pres">
      <dgm:prSet presAssocID="{53841FB4-87A7-4A25-AC08-2AAE3FEDBAC5}" presName="sibTrans" presStyleCnt="0"/>
      <dgm:spPr/>
    </dgm:pt>
    <dgm:pt modelId="{2C17B066-6BF8-4816-95A3-AF1FCF093C41}" type="pres">
      <dgm:prSet presAssocID="{CA592A24-A0C2-4A99-A3BE-DF59AB94015B}" presName="ParentComposite" presStyleCnt="0"/>
      <dgm:spPr/>
    </dgm:pt>
    <dgm:pt modelId="{85669BF2-DAE5-40ED-87EA-E60FAD0DDBB4}" type="pres">
      <dgm:prSet presAssocID="{CA592A24-A0C2-4A99-A3BE-DF59AB94015B}" presName="Chord" presStyleLbl="bgShp" presStyleIdx="1" presStyleCnt="3"/>
      <dgm:spPr/>
    </dgm:pt>
    <dgm:pt modelId="{5A33E5F3-E997-4D19-BA8A-565D9BB97708}" type="pres">
      <dgm:prSet presAssocID="{CA592A24-A0C2-4A99-A3BE-DF59AB94015B}" presName="Pie" presStyleLbl="alignNode1" presStyleIdx="1" presStyleCnt="3"/>
      <dgm:spPr/>
      <dgm:t>
        <a:bodyPr/>
        <a:lstStyle/>
        <a:p>
          <a:endParaRPr lang="it-IT"/>
        </a:p>
      </dgm:t>
    </dgm:pt>
    <dgm:pt modelId="{252A1500-D6A3-42E7-983B-5376122438C0}" type="pres">
      <dgm:prSet presAssocID="{CA592A24-A0C2-4A99-A3BE-DF59AB94015B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66A1D2-F532-4F64-A70C-289C2939A47B}" type="pres">
      <dgm:prSet presAssocID="{9B7400BD-656A-4865-AF9E-183DEF914FC4}" presName="negSibTrans" presStyleCnt="0"/>
      <dgm:spPr/>
    </dgm:pt>
    <dgm:pt modelId="{41323D43-2E41-4C4F-A542-A1FA73978F20}" type="pres">
      <dgm:prSet presAssocID="{CA592A24-A0C2-4A99-A3BE-DF59AB94015B}" presName="composite" presStyleCnt="0"/>
      <dgm:spPr/>
    </dgm:pt>
    <dgm:pt modelId="{7C0E3831-6DA0-4687-BD46-9F665C682BEB}" type="pres">
      <dgm:prSet presAssocID="{CA592A24-A0C2-4A99-A3BE-DF59AB94015B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022BC70-1ED6-4FA9-870E-AA405093348B}" type="pres">
      <dgm:prSet presAssocID="{18FBD78E-F208-4633-8440-8DACDF094DD5}" presName="sibTrans" presStyleCnt="0"/>
      <dgm:spPr/>
    </dgm:pt>
    <dgm:pt modelId="{2A09A310-1C7C-485A-BCD4-15509108D0DF}" type="pres">
      <dgm:prSet presAssocID="{879A9C2C-0630-459C-8561-8CEDEC6B99E3}" presName="ParentComposite" presStyleCnt="0"/>
      <dgm:spPr/>
    </dgm:pt>
    <dgm:pt modelId="{4609536B-F49D-4C75-B698-07C5FF4A840C}" type="pres">
      <dgm:prSet presAssocID="{879A9C2C-0630-459C-8561-8CEDEC6B99E3}" presName="Chord" presStyleLbl="bgShp" presStyleIdx="2" presStyleCnt="3"/>
      <dgm:spPr/>
    </dgm:pt>
    <dgm:pt modelId="{02940236-7FCE-4F0F-95B5-0F18528F4845}" type="pres">
      <dgm:prSet presAssocID="{879A9C2C-0630-459C-8561-8CEDEC6B99E3}" presName="Pie" presStyleLbl="alignNode1" presStyleIdx="2" presStyleCnt="3"/>
      <dgm:spPr/>
      <dgm:t>
        <a:bodyPr/>
        <a:lstStyle/>
        <a:p>
          <a:endParaRPr lang="it-IT"/>
        </a:p>
      </dgm:t>
    </dgm:pt>
    <dgm:pt modelId="{A0D17520-5694-428D-95AF-766658801AAE}" type="pres">
      <dgm:prSet presAssocID="{879A9C2C-0630-459C-8561-8CEDEC6B99E3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9C118F-B281-4C43-AE21-7991B1E89B7A}" type="pres">
      <dgm:prSet presAssocID="{8B213AE0-6782-4DB6-8BC1-A6E9AB11EF02}" presName="negSibTrans" presStyleCnt="0"/>
      <dgm:spPr/>
    </dgm:pt>
    <dgm:pt modelId="{5A256B47-E29A-4107-A883-E672AEE62FD1}" type="pres">
      <dgm:prSet presAssocID="{879A9C2C-0630-459C-8561-8CEDEC6B99E3}" presName="composite" presStyleCnt="0"/>
      <dgm:spPr/>
    </dgm:pt>
    <dgm:pt modelId="{0E13680D-1E19-4832-87B1-F4E7C2E752C0}" type="pres">
      <dgm:prSet presAssocID="{879A9C2C-0630-459C-8561-8CEDEC6B99E3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C64848E-E3E2-4BA7-9946-EAB91EBB246C}" type="presOf" srcId="{2DEEF679-76E8-4AF8-BE32-C8634EB8EA27}" destId="{7C0E3831-6DA0-4687-BD46-9F665C682BEB}" srcOrd="0" destOrd="0" presId="urn:microsoft.com/office/officeart/2009/3/layout/PieProcess"/>
    <dgm:cxn modelId="{EEC9B087-C633-4622-8EC8-7E775AF1EB1D}" srcId="{F2013757-67F6-4628-A2F0-2513C9E3F01F}" destId="{8109C690-FAC3-4DE3-A29E-50049AD38B40}" srcOrd="0" destOrd="0" parTransId="{E04B1052-69A0-4248-9C57-5421CD16F81A}" sibTransId="{53841FB4-87A7-4A25-AC08-2AAE3FEDBAC5}"/>
    <dgm:cxn modelId="{C1BF2367-7520-4ECC-8161-D4F2BCA61931}" type="presOf" srcId="{F2013757-67F6-4628-A2F0-2513C9E3F01F}" destId="{DBEE917A-F219-4E14-B439-8BB1B0EF63D5}" srcOrd="0" destOrd="0" presId="urn:microsoft.com/office/officeart/2009/3/layout/PieProcess"/>
    <dgm:cxn modelId="{3568FE1C-93E0-45F7-A2A7-0AC0363D09DE}" srcId="{8109C690-FAC3-4DE3-A29E-50049AD38B40}" destId="{412DD2A8-C64D-48E6-990E-5DB26F153212}" srcOrd="0" destOrd="0" parTransId="{55BAC106-C29E-4574-AA75-D7A2D3D9C948}" sibTransId="{63C0DA54-EA35-40C7-8CC6-AFC08D285588}"/>
    <dgm:cxn modelId="{9FFACD72-422F-4268-A2B4-A82BB38AB8BF}" type="presOf" srcId="{879A9C2C-0630-459C-8561-8CEDEC6B99E3}" destId="{A0D17520-5694-428D-95AF-766658801AAE}" srcOrd="0" destOrd="0" presId="urn:microsoft.com/office/officeart/2009/3/layout/PieProcess"/>
    <dgm:cxn modelId="{AA1863CD-2DEE-4A85-BB2B-209BBE15AE7E}" srcId="{879A9C2C-0630-459C-8561-8CEDEC6B99E3}" destId="{11B0FF40-9982-4C46-9CC1-E8278ACB93F3}" srcOrd="0" destOrd="0" parTransId="{2AD578C2-4223-46D8-8BE1-33D79EDAFEF4}" sibTransId="{8B213AE0-6782-4DB6-8BC1-A6E9AB11EF02}"/>
    <dgm:cxn modelId="{435624F9-8196-47E6-A953-4E9A2E1C1ED1}" type="presOf" srcId="{412DD2A8-C64D-48E6-990E-5DB26F153212}" destId="{73CB2C25-8142-46F5-A43E-F84A91311E26}" srcOrd="0" destOrd="0" presId="urn:microsoft.com/office/officeart/2009/3/layout/PieProcess"/>
    <dgm:cxn modelId="{EF032025-7B84-406F-862D-64DE7566909F}" srcId="{F2013757-67F6-4628-A2F0-2513C9E3F01F}" destId="{CA592A24-A0C2-4A99-A3BE-DF59AB94015B}" srcOrd="1" destOrd="0" parTransId="{6F470DD0-FDA3-4D18-B7F2-FD4BD376834F}" sibTransId="{18FBD78E-F208-4633-8440-8DACDF094DD5}"/>
    <dgm:cxn modelId="{CE36E1C1-4132-41AA-AB9B-FAB28F13FD00}" type="presOf" srcId="{8109C690-FAC3-4DE3-A29E-50049AD38B40}" destId="{28390FCC-537D-48F0-B4FE-185DCB4F1387}" srcOrd="0" destOrd="0" presId="urn:microsoft.com/office/officeart/2009/3/layout/PieProcess"/>
    <dgm:cxn modelId="{AA742952-E564-4A4C-865D-D92E5651257F}" srcId="{CA592A24-A0C2-4A99-A3BE-DF59AB94015B}" destId="{2DEEF679-76E8-4AF8-BE32-C8634EB8EA27}" srcOrd="0" destOrd="0" parTransId="{8D3EB9C4-D0C2-4E15-8DB8-7542FF148971}" sibTransId="{9B7400BD-656A-4865-AF9E-183DEF914FC4}"/>
    <dgm:cxn modelId="{DE5A6068-4E8D-4AA5-8569-4682338A88D2}" type="presOf" srcId="{11B0FF40-9982-4C46-9CC1-E8278ACB93F3}" destId="{0E13680D-1E19-4832-87B1-F4E7C2E752C0}" srcOrd="0" destOrd="0" presId="urn:microsoft.com/office/officeart/2009/3/layout/PieProcess"/>
    <dgm:cxn modelId="{FCCECBF7-900C-4AE1-8F95-43AA5815613E}" srcId="{F2013757-67F6-4628-A2F0-2513C9E3F01F}" destId="{879A9C2C-0630-459C-8561-8CEDEC6B99E3}" srcOrd="2" destOrd="0" parTransId="{8EFADE54-2651-4267-A031-6973FA62B2ED}" sibTransId="{75E35E76-D0F2-4C03-8A78-6FF3EF449562}"/>
    <dgm:cxn modelId="{420E98A2-DA98-4A2A-8619-F038A8F622CB}" type="presOf" srcId="{CA592A24-A0C2-4A99-A3BE-DF59AB94015B}" destId="{252A1500-D6A3-42E7-983B-5376122438C0}" srcOrd="0" destOrd="0" presId="urn:microsoft.com/office/officeart/2009/3/layout/PieProcess"/>
    <dgm:cxn modelId="{A81A9DC7-A13E-4B52-9C7B-CB9F92DF9106}" type="presParOf" srcId="{DBEE917A-F219-4E14-B439-8BB1B0EF63D5}" destId="{4A69E6C9-7094-44A1-9739-576A817396A5}" srcOrd="0" destOrd="0" presId="urn:microsoft.com/office/officeart/2009/3/layout/PieProcess"/>
    <dgm:cxn modelId="{9182084E-265B-44E1-8E80-2B24B79698C6}" type="presParOf" srcId="{4A69E6C9-7094-44A1-9739-576A817396A5}" destId="{C4B89655-654B-4D27-819A-885E30782F0B}" srcOrd="0" destOrd="0" presId="urn:microsoft.com/office/officeart/2009/3/layout/PieProcess"/>
    <dgm:cxn modelId="{F6F242CE-7A75-4480-8F8E-C6F6F67B8F3D}" type="presParOf" srcId="{4A69E6C9-7094-44A1-9739-576A817396A5}" destId="{3CDCFEFA-A316-4B74-893B-D7A2CEDD20C3}" srcOrd="1" destOrd="0" presId="urn:microsoft.com/office/officeart/2009/3/layout/PieProcess"/>
    <dgm:cxn modelId="{7A53C82E-1774-415A-8D53-7E04A9579613}" type="presParOf" srcId="{4A69E6C9-7094-44A1-9739-576A817396A5}" destId="{28390FCC-537D-48F0-B4FE-185DCB4F1387}" srcOrd="2" destOrd="0" presId="urn:microsoft.com/office/officeart/2009/3/layout/PieProcess"/>
    <dgm:cxn modelId="{B8A4441E-F4DC-44A0-985F-BAF21FAA1803}" type="presParOf" srcId="{DBEE917A-F219-4E14-B439-8BB1B0EF63D5}" destId="{5ACEE2D3-2E1A-4832-B8BF-C0BBCB54AF68}" srcOrd="1" destOrd="0" presId="urn:microsoft.com/office/officeart/2009/3/layout/PieProcess"/>
    <dgm:cxn modelId="{C81B938B-1BC7-4CCF-901E-027EB94A4F8C}" type="presParOf" srcId="{DBEE917A-F219-4E14-B439-8BB1B0EF63D5}" destId="{7D489D3A-B0FF-49F3-9B4B-0FF3CEA38EFE}" srcOrd="2" destOrd="0" presId="urn:microsoft.com/office/officeart/2009/3/layout/PieProcess"/>
    <dgm:cxn modelId="{40A4527D-2069-46D0-9F51-5DD837699E34}" type="presParOf" srcId="{7D489D3A-B0FF-49F3-9B4B-0FF3CEA38EFE}" destId="{73CB2C25-8142-46F5-A43E-F84A91311E26}" srcOrd="0" destOrd="0" presId="urn:microsoft.com/office/officeart/2009/3/layout/PieProcess"/>
    <dgm:cxn modelId="{1E9BF8D0-FAD0-41F2-9933-B59901F51372}" type="presParOf" srcId="{DBEE917A-F219-4E14-B439-8BB1B0EF63D5}" destId="{D5974D77-46EB-48F5-BD5A-7AFC0F942465}" srcOrd="3" destOrd="0" presId="urn:microsoft.com/office/officeart/2009/3/layout/PieProcess"/>
    <dgm:cxn modelId="{F6EDC3D8-212E-41A0-AFB3-EE97C2B7D389}" type="presParOf" srcId="{DBEE917A-F219-4E14-B439-8BB1B0EF63D5}" destId="{2C17B066-6BF8-4816-95A3-AF1FCF093C41}" srcOrd="4" destOrd="0" presId="urn:microsoft.com/office/officeart/2009/3/layout/PieProcess"/>
    <dgm:cxn modelId="{F2CF493F-DC9F-45A1-83B4-47092508CF5D}" type="presParOf" srcId="{2C17B066-6BF8-4816-95A3-AF1FCF093C41}" destId="{85669BF2-DAE5-40ED-87EA-E60FAD0DDBB4}" srcOrd="0" destOrd="0" presId="urn:microsoft.com/office/officeart/2009/3/layout/PieProcess"/>
    <dgm:cxn modelId="{2F29A713-0C32-4B60-A02D-CC5740948530}" type="presParOf" srcId="{2C17B066-6BF8-4816-95A3-AF1FCF093C41}" destId="{5A33E5F3-E997-4D19-BA8A-565D9BB97708}" srcOrd="1" destOrd="0" presId="urn:microsoft.com/office/officeart/2009/3/layout/PieProcess"/>
    <dgm:cxn modelId="{598FA2A7-A384-4E7E-884D-0570B32AC9AC}" type="presParOf" srcId="{2C17B066-6BF8-4816-95A3-AF1FCF093C41}" destId="{252A1500-D6A3-42E7-983B-5376122438C0}" srcOrd="2" destOrd="0" presId="urn:microsoft.com/office/officeart/2009/3/layout/PieProcess"/>
    <dgm:cxn modelId="{A55EAA30-3FE6-449A-9FA4-ED96924A1CE7}" type="presParOf" srcId="{DBEE917A-F219-4E14-B439-8BB1B0EF63D5}" destId="{6566A1D2-F532-4F64-A70C-289C2939A47B}" srcOrd="5" destOrd="0" presId="urn:microsoft.com/office/officeart/2009/3/layout/PieProcess"/>
    <dgm:cxn modelId="{9F6817C0-CFDC-4420-A9B2-223CAAEE6703}" type="presParOf" srcId="{DBEE917A-F219-4E14-B439-8BB1B0EF63D5}" destId="{41323D43-2E41-4C4F-A542-A1FA73978F20}" srcOrd="6" destOrd="0" presId="urn:microsoft.com/office/officeart/2009/3/layout/PieProcess"/>
    <dgm:cxn modelId="{762F9A0B-F7D2-4B32-97C0-43AFAC96E59D}" type="presParOf" srcId="{41323D43-2E41-4C4F-A542-A1FA73978F20}" destId="{7C0E3831-6DA0-4687-BD46-9F665C682BEB}" srcOrd="0" destOrd="0" presId="urn:microsoft.com/office/officeart/2009/3/layout/PieProcess"/>
    <dgm:cxn modelId="{29BD8BB6-D9A1-49FD-8C1E-6840083F9EF7}" type="presParOf" srcId="{DBEE917A-F219-4E14-B439-8BB1B0EF63D5}" destId="{6022BC70-1ED6-4FA9-870E-AA405093348B}" srcOrd="7" destOrd="0" presId="urn:microsoft.com/office/officeart/2009/3/layout/PieProcess"/>
    <dgm:cxn modelId="{F7FB992C-F386-4DC5-BE5B-BEB1EE167F9A}" type="presParOf" srcId="{DBEE917A-F219-4E14-B439-8BB1B0EF63D5}" destId="{2A09A310-1C7C-485A-BCD4-15509108D0DF}" srcOrd="8" destOrd="0" presId="urn:microsoft.com/office/officeart/2009/3/layout/PieProcess"/>
    <dgm:cxn modelId="{E5AC420F-386C-48E1-A6C4-647FC9CA6305}" type="presParOf" srcId="{2A09A310-1C7C-485A-BCD4-15509108D0DF}" destId="{4609536B-F49D-4C75-B698-07C5FF4A840C}" srcOrd="0" destOrd="0" presId="urn:microsoft.com/office/officeart/2009/3/layout/PieProcess"/>
    <dgm:cxn modelId="{A607C6F3-6988-4945-9B98-5145296ACCFA}" type="presParOf" srcId="{2A09A310-1C7C-485A-BCD4-15509108D0DF}" destId="{02940236-7FCE-4F0F-95B5-0F18528F4845}" srcOrd="1" destOrd="0" presId="urn:microsoft.com/office/officeart/2009/3/layout/PieProcess"/>
    <dgm:cxn modelId="{388F5A3A-7277-455E-8399-DACE48FF3CA1}" type="presParOf" srcId="{2A09A310-1C7C-485A-BCD4-15509108D0DF}" destId="{A0D17520-5694-428D-95AF-766658801AAE}" srcOrd="2" destOrd="0" presId="urn:microsoft.com/office/officeart/2009/3/layout/PieProcess"/>
    <dgm:cxn modelId="{88CAFA13-58EB-473C-B7A4-AAEA18FB6FFA}" type="presParOf" srcId="{DBEE917A-F219-4E14-B439-8BB1B0EF63D5}" destId="{739C118F-B281-4C43-AE21-7991B1E89B7A}" srcOrd="9" destOrd="0" presId="urn:microsoft.com/office/officeart/2009/3/layout/PieProcess"/>
    <dgm:cxn modelId="{4C006E61-FDCE-40E9-9F16-EC9D2793884D}" type="presParOf" srcId="{DBEE917A-F219-4E14-B439-8BB1B0EF63D5}" destId="{5A256B47-E29A-4107-A883-E672AEE62FD1}" srcOrd="10" destOrd="0" presId="urn:microsoft.com/office/officeart/2009/3/layout/PieProcess"/>
    <dgm:cxn modelId="{B78B7A4E-59CE-4EA5-978E-F62AF104A401}" type="presParOf" srcId="{5A256B47-E29A-4107-A883-E672AEE62FD1}" destId="{0E13680D-1E19-4832-87B1-F4E7C2E752C0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013757-67F6-4628-A2F0-2513C9E3F01F}" type="doc">
      <dgm:prSet loTypeId="urn:microsoft.com/office/officeart/2009/3/layout/Pi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109C690-FAC3-4DE3-A29E-50049AD38B40}">
      <dgm:prSet phldrT="[Testo]"/>
      <dgm:spPr/>
      <dgm:t>
        <a:bodyPr/>
        <a:lstStyle/>
        <a:p>
          <a:r>
            <a:rPr lang="it-IT" dirty="0" smtClean="0"/>
            <a:t>Set 1</a:t>
          </a:r>
          <a:endParaRPr lang="it-IT" dirty="0"/>
        </a:p>
      </dgm:t>
    </dgm:pt>
    <dgm:pt modelId="{E04B1052-69A0-4248-9C57-5421CD16F81A}" type="parTrans" cxnId="{EEC9B087-C633-4622-8EC8-7E775AF1EB1D}">
      <dgm:prSet/>
      <dgm:spPr/>
      <dgm:t>
        <a:bodyPr/>
        <a:lstStyle/>
        <a:p>
          <a:endParaRPr lang="it-IT"/>
        </a:p>
      </dgm:t>
    </dgm:pt>
    <dgm:pt modelId="{53841FB4-87A7-4A25-AC08-2AAE3FEDBAC5}" type="sibTrans" cxnId="{EEC9B087-C633-4622-8EC8-7E775AF1EB1D}">
      <dgm:prSet/>
      <dgm:spPr/>
      <dgm:t>
        <a:bodyPr/>
        <a:lstStyle/>
        <a:p>
          <a:endParaRPr lang="it-IT"/>
        </a:p>
      </dgm:t>
    </dgm:pt>
    <dgm:pt modelId="{412DD2A8-C64D-48E6-990E-5DB26F153212}">
      <dgm:prSet phldrT="[Testo]" custT="1"/>
      <dgm:spPr/>
      <dgm:t>
        <a:bodyPr/>
        <a:lstStyle/>
        <a:p>
          <a:r>
            <a:rPr lang="en-GB" sz="1400" b="0" u="none" dirty="0" smtClean="0"/>
            <a:t>Sharing, cooperation and teamwork</a:t>
          </a:r>
          <a:endParaRPr lang="it-IT" sz="1400" dirty="0"/>
        </a:p>
      </dgm:t>
    </dgm:pt>
    <dgm:pt modelId="{55BAC106-C29E-4574-AA75-D7A2D3D9C948}" type="parTrans" cxnId="{3568FE1C-93E0-45F7-A2A7-0AC0363D09DE}">
      <dgm:prSet/>
      <dgm:spPr/>
      <dgm:t>
        <a:bodyPr/>
        <a:lstStyle/>
        <a:p>
          <a:endParaRPr lang="it-IT"/>
        </a:p>
      </dgm:t>
    </dgm:pt>
    <dgm:pt modelId="{63C0DA54-EA35-40C7-8CC6-AFC08D285588}" type="sibTrans" cxnId="{3568FE1C-93E0-45F7-A2A7-0AC0363D09DE}">
      <dgm:prSet/>
      <dgm:spPr/>
      <dgm:t>
        <a:bodyPr/>
        <a:lstStyle/>
        <a:p>
          <a:endParaRPr lang="it-IT"/>
        </a:p>
      </dgm:t>
    </dgm:pt>
    <dgm:pt modelId="{CA592A24-A0C2-4A99-A3BE-DF59AB94015B}">
      <dgm:prSet phldrT="[Testo]"/>
      <dgm:spPr/>
      <dgm:t>
        <a:bodyPr/>
        <a:lstStyle/>
        <a:p>
          <a:r>
            <a:rPr lang="it-IT" dirty="0" smtClean="0"/>
            <a:t>Set 2</a:t>
          </a:r>
          <a:endParaRPr lang="it-IT" dirty="0"/>
        </a:p>
      </dgm:t>
    </dgm:pt>
    <dgm:pt modelId="{6F470DD0-FDA3-4D18-B7F2-FD4BD376834F}" type="parTrans" cxnId="{EF032025-7B84-406F-862D-64DE7566909F}">
      <dgm:prSet/>
      <dgm:spPr/>
      <dgm:t>
        <a:bodyPr/>
        <a:lstStyle/>
        <a:p>
          <a:endParaRPr lang="it-IT"/>
        </a:p>
      </dgm:t>
    </dgm:pt>
    <dgm:pt modelId="{18FBD78E-F208-4633-8440-8DACDF094DD5}" type="sibTrans" cxnId="{EF032025-7B84-406F-862D-64DE7566909F}">
      <dgm:prSet/>
      <dgm:spPr/>
      <dgm:t>
        <a:bodyPr/>
        <a:lstStyle/>
        <a:p>
          <a:endParaRPr lang="it-IT"/>
        </a:p>
      </dgm:t>
    </dgm:pt>
    <dgm:pt modelId="{2DEEF679-76E8-4AF8-BE32-C8634EB8EA27}">
      <dgm:prSet phldrT="[Testo]" custT="1"/>
      <dgm:spPr/>
      <dgm:t>
        <a:bodyPr/>
        <a:lstStyle/>
        <a:p>
          <a:r>
            <a:rPr lang="en-US" sz="1400" b="0" u="none" dirty="0" smtClean="0"/>
            <a:t>Developing empathy</a:t>
          </a:r>
          <a:endParaRPr lang="it-IT" sz="1400" dirty="0"/>
        </a:p>
      </dgm:t>
    </dgm:pt>
    <dgm:pt modelId="{8D3EB9C4-D0C2-4E15-8DB8-7542FF148971}" type="parTrans" cxnId="{AA742952-E564-4A4C-865D-D92E5651257F}">
      <dgm:prSet/>
      <dgm:spPr/>
      <dgm:t>
        <a:bodyPr/>
        <a:lstStyle/>
        <a:p>
          <a:endParaRPr lang="it-IT"/>
        </a:p>
      </dgm:t>
    </dgm:pt>
    <dgm:pt modelId="{9B7400BD-656A-4865-AF9E-183DEF914FC4}" type="sibTrans" cxnId="{AA742952-E564-4A4C-865D-D92E5651257F}">
      <dgm:prSet/>
      <dgm:spPr/>
      <dgm:t>
        <a:bodyPr/>
        <a:lstStyle/>
        <a:p>
          <a:endParaRPr lang="it-IT"/>
        </a:p>
      </dgm:t>
    </dgm:pt>
    <dgm:pt modelId="{879A9C2C-0630-459C-8561-8CEDEC6B99E3}">
      <dgm:prSet phldrT="[Testo]"/>
      <dgm:spPr/>
      <dgm:t>
        <a:bodyPr/>
        <a:lstStyle/>
        <a:p>
          <a:r>
            <a:rPr lang="it-IT" dirty="0" smtClean="0"/>
            <a:t>Set 3</a:t>
          </a:r>
          <a:endParaRPr lang="it-IT" dirty="0"/>
        </a:p>
      </dgm:t>
    </dgm:pt>
    <dgm:pt modelId="{8EFADE54-2651-4267-A031-6973FA62B2ED}" type="parTrans" cxnId="{FCCECBF7-900C-4AE1-8F95-43AA5815613E}">
      <dgm:prSet/>
      <dgm:spPr/>
      <dgm:t>
        <a:bodyPr/>
        <a:lstStyle/>
        <a:p>
          <a:endParaRPr lang="it-IT"/>
        </a:p>
      </dgm:t>
    </dgm:pt>
    <dgm:pt modelId="{75E35E76-D0F2-4C03-8A78-6FF3EF449562}" type="sibTrans" cxnId="{FCCECBF7-900C-4AE1-8F95-43AA5815613E}">
      <dgm:prSet/>
      <dgm:spPr/>
      <dgm:t>
        <a:bodyPr/>
        <a:lstStyle/>
        <a:p>
          <a:endParaRPr lang="it-IT"/>
        </a:p>
      </dgm:t>
    </dgm:pt>
    <dgm:pt modelId="{11B0FF40-9982-4C46-9CC1-E8278ACB93F3}">
      <dgm:prSet phldrT="[Testo]" custT="1"/>
      <dgm:spPr/>
      <dgm:t>
        <a:bodyPr/>
        <a:lstStyle/>
        <a:p>
          <a:r>
            <a:rPr lang="en-US" sz="1400" dirty="0" smtClean="0">
              <a:latin typeface="+mn-lt"/>
            </a:rPr>
            <a:t>Ethical, responsible and moral behavior</a:t>
          </a:r>
          <a:endParaRPr lang="it-IT" sz="1400" dirty="0"/>
        </a:p>
      </dgm:t>
    </dgm:pt>
    <dgm:pt modelId="{2AD578C2-4223-46D8-8BE1-33D79EDAFEF4}" type="parTrans" cxnId="{AA1863CD-2DEE-4A85-BB2B-209BBE15AE7E}">
      <dgm:prSet/>
      <dgm:spPr/>
      <dgm:t>
        <a:bodyPr/>
        <a:lstStyle/>
        <a:p>
          <a:endParaRPr lang="it-IT"/>
        </a:p>
      </dgm:t>
    </dgm:pt>
    <dgm:pt modelId="{8B213AE0-6782-4DB6-8BC1-A6E9AB11EF02}" type="sibTrans" cxnId="{AA1863CD-2DEE-4A85-BB2B-209BBE15AE7E}">
      <dgm:prSet/>
      <dgm:spPr/>
      <dgm:t>
        <a:bodyPr/>
        <a:lstStyle/>
        <a:p>
          <a:endParaRPr lang="it-IT"/>
        </a:p>
      </dgm:t>
    </dgm:pt>
    <dgm:pt modelId="{DBEE917A-F219-4E14-B439-8BB1B0EF63D5}" type="pres">
      <dgm:prSet presAssocID="{F2013757-67F6-4628-A2F0-2513C9E3F01F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A69E6C9-7094-44A1-9739-576A817396A5}" type="pres">
      <dgm:prSet presAssocID="{8109C690-FAC3-4DE3-A29E-50049AD38B40}" presName="ParentComposite" presStyleCnt="0"/>
      <dgm:spPr/>
    </dgm:pt>
    <dgm:pt modelId="{C4B89655-654B-4D27-819A-885E30782F0B}" type="pres">
      <dgm:prSet presAssocID="{8109C690-FAC3-4DE3-A29E-50049AD38B40}" presName="Chord" presStyleLbl="bgShp" presStyleIdx="0" presStyleCnt="3"/>
      <dgm:spPr/>
    </dgm:pt>
    <dgm:pt modelId="{3CDCFEFA-A316-4B74-893B-D7A2CEDD20C3}" type="pres">
      <dgm:prSet presAssocID="{8109C690-FAC3-4DE3-A29E-50049AD38B40}" presName="Pie" presStyleLbl="alignNode1" presStyleIdx="0" presStyleCnt="3"/>
      <dgm:spPr/>
    </dgm:pt>
    <dgm:pt modelId="{28390FCC-537D-48F0-B4FE-185DCB4F1387}" type="pres">
      <dgm:prSet presAssocID="{8109C690-FAC3-4DE3-A29E-50049AD38B40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ACEE2D3-2E1A-4832-B8BF-C0BBCB54AF68}" type="pres">
      <dgm:prSet presAssocID="{63C0DA54-EA35-40C7-8CC6-AFC08D285588}" presName="negSibTrans" presStyleCnt="0"/>
      <dgm:spPr/>
    </dgm:pt>
    <dgm:pt modelId="{7D489D3A-B0FF-49F3-9B4B-0FF3CEA38EFE}" type="pres">
      <dgm:prSet presAssocID="{8109C690-FAC3-4DE3-A29E-50049AD38B40}" presName="composite" presStyleCnt="0"/>
      <dgm:spPr/>
    </dgm:pt>
    <dgm:pt modelId="{73CB2C25-8142-46F5-A43E-F84A91311E26}" type="pres">
      <dgm:prSet presAssocID="{8109C690-FAC3-4DE3-A29E-50049AD38B40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974D77-46EB-48F5-BD5A-7AFC0F942465}" type="pres">
      <dgm:prSet presAssocID="{53841FB4-87A7-4A25-AC08-2AAE3FEDBAC5}" presName="sibTrans" presStyleCnt="0"/>
      <dgm:spPr/>
    </dgm:pt>
    <dgm:pt modelId="{2C17B066-6BF8-4816-95A3-AF1FCF093C41}" type="pres">
      <dgm:prSet presAssocID="{CA592A24-A0C2-4A99-A3BE-DF59AB94015B}" presName="ParentComposite" presStyleCnt="0"/>
      <dgm:spPr/>
    </dgm:pt>
    <dgm:pt modelId="{85669BF2-DAE5-40ED-87EA-E60FAD0DDBB4}" type="pres">
      <dgm:prSet presAssocID="{CA592A24-A0C2-4A99-A3BE-DF59AB94015B}" presName="Chord" presStyleLbl="bgShp" presStyleIdx="1" presStyleCnt="3"/>
      <dgm:spPr/>
    </dgm:pt>
    <dgm:pt modelId="{5A33E5F3-E997-4D19-BA8A-565D9BB97708}" type="pres">
      <dgm:prSet presAssocID="{CA592A24-A0C2-4A99-A3BE-DF59AB94015B}" presName="Pie" presStyleLbl="alignNode1" presStyleIdx="1" presStyleCnt="3"/>
      <dgm:spPr/>
      <dgm:t>
        <a:bodyPr/>
        <a:lstStyle/>
        <a:p>
          <a:endParaRPr lang="it-IT"/>
        </a:p>
      </dgm:t>
    </dgm:pt>
    <dgm:pt modelId="{252A1500-D6A3-42E7-983B-5376122438C0}" type="pres">
      <dgm:prSet presAssocID="{CA592A24-A0C2-4A99-A3BE-DF59AB94015B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66A1D2-F532-4F64-A70C-289C2939A47B}" type="pres">
      <dgm:prSet presAssocID="{9B7400BD-656A-4865-AF9E-183DEF914FC4}" presName="negSibTrans" presStyleCnt="0"/>
      <dgm:spPr/>
    </dgm:pt>
    <dgm:pt modelId="{41323D43-2E41-4C4F-A542-A1FA73978F20}" type="pres">
      <dgm:prSet presAssocID="{CA592A24-A0C2-4A99-A3BE-DF59AB94015B}" presName="composite" presStyleCnt="0"/>
      <dgm:spPr/>
    </dgm:pt>
    <dgm:pt modelId="{7C0E3831-6DA0-4687-BD46-9F665C682BEB}" type="pres">
      <dgm:prSet presAssocID="{CA592A24-A0C2-4A99-A3BE-DF59AB94015B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022BC70-1ED6-4FA9-870E-AA405093348B}" type="pres">
      <dgm:prSet presAssocID="{18FBD78E-F208-4633-8440-8DACDF094DD5}" presName="sibTrans" presStyleCnt="0"/>
      <dgm:spPr/>
    </dgm:pt>
    <dgm:pt modelId="{2A09A310-1C7C-485A-BCD4-15509108D0DF}" type="pres">
      <dgm:prSet presAssocID="{879A9C2C-0630-459C-8561-8CEDEC6B99E3}" presName="ParentComposite" presStyleCnt="0"/>
      <dgm:spPr/>
    </dgm:pt>
    <dgm:pt modelId="{4609536B-F49D-4C75-B698-07C5FF4A840C}" type="pres">
      <dgm:prSet presAssocID="{879A9C2C-0630-459C-8561-8CEDEC6B99E3}" presName="Chord" presStyleLbl="bgShp" presStyleIdx="2" presStyleCnt="3"/>
      <dgm:spPr/>
    </dgm:pt>
    <dgm:pt modelId="{02940236-7FCE-4F0F-95B5-0F18528F4845}" type="pres">
      <dgm:prSet presAssocID="{879A9C2C-0630-459C-8561-8CEDEC6B99E3}" presName="Pie" presStyleLbl="alignNode1" presStyleIdx="2" presStyleCnt="3"/>
      <dgm:spPr/>
      <dgm:t>
        <a:bodyPr/>
        <a:lstStyle/>
        <a:p>
          <a:endParaRPr lang="it-IT"/>
        </a:p>
      </dgm:t>
    </dgm:pt>
    <dgm:pt modelId="{A0D17520-5694-428D-95AF-766658801AAE}" type="pres">
      <dgm:prSet presAssocID="{879A9C2C-0630-459C-8561-8CEDEC6B99E3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9C118F-B281-4C43-AE21-7991B1E89B7A}" type="pres">
      <dgm:prSet presAssocID="{8B213AE0-6782-4DB6-8BC1-A6E9AB11EF02}" presName="negSibTrans" presStyleCnt="0"/>
      <dgm:spPr/>
    </dgm:pt>
    <dgm:pt modelId="{5A256B47-E29A-4107-A883-E672AEE62FD1}" type="pres">
      <dgm:prSet presAssocID="{879A9C2C-0630-459C-8561-8CEDEC6B99E3}" presName="composite" presStyleCnt="0"/>
      <dgm:spPr/>
    </dgm:pt>
    <dgm:pt modelId="{0E13680D-1E19-4832-87B1-F4E7C2E752C0}" type="pres">
      <dgm:prSet presAssocID="{879A9C2C-0630-459C-8561-8CEDEC6B99E3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21BD61D-A88F-4283-8ABE-87E33E8494ED}" type="presOf" srcId="{412DD2A8-C64D-48E6-990E-5DB26F153212}" destId="{73CB2C25-8142-46F5-A43E-F84A91311E26}" srcOrd="0" destOrd="0" presId="urn:microsoft.com/office/officeart/2009/3/layout/PieProcess"/>
    <dgm:cxn modelId="{AA742952-E564-4A4C-865D-D92E5651257F}" srcId="{CA592A24-A0C2-4A99-A3BE-DF59AB94015B}" destId="{2DEEF679-76E8-4AF8-BE32-C8634EB8EA27}" srcOrd="0" destOrd="0" parTransId="{8D3EB9C4-D0C2-4E15-8DB8-7542FF148971}" sibTransId="{9B7400BD-656A-4865-AF9E-183DEF914FC4}"/>
    <dgm:cxn modelId="{EF032025-7B84-406F-862D-64DE7566909F}" srcId="{F2013757-67F6-4628-A2F0-2513C9E3F01F}" destId="{CA592A24-A0C2-4A99-A3BE-DF59AB94015B}" srcOrd="1" destOrd="0" parTransId="{6F470DD0-FDA3-4D18-B7F2-FD4BD376834F}" sibTransId="{18FBD78E-F208-4633-8440-8DACDF094DD5}"/>
    <dgm:cxn modelId="{EEC9B087-C633-4622-8EC8-7E775AF1EB1D}" srcId="{F2013757-67F6-4628-A2F0-2513C9E3F01F}" destId="{8109C690-FAC3-4DE3-A29E-50049AD38B40}" srcOrd="0" destOrd="0" parTransId="{E04B1052-69A0-4248-9C57-5421CD16F81A}" sibTransId="{53841FB4-87A7-4A25-AC08-2AAE3FEDBAC5}"/>
    <dgm:cxn modelId="{9A7C8D5B-F9B1-4975-9D74-3EE783190A67}" type="presOf" srcId="{2DEEF679-76E8-4AF8-BE32-C8634EB8EA27}" destId="{7C0E3831-6DA0-4687-BD46-9F665C682BEB}" srcOrd="0" destOrd="0" presId="urn:microsoft.com/office/officeart/2009/3/layout/PieProcess"/>
    <dgm:cxn modelId="{E5F501BD-5FF2-4F57-8498-597F95AD125A}" type="presOf" srcId="{11B0FF40-9982-4C46-9CC1-E8278ACB93F3}" destId="{0E13680D-1E19-4832-87B1-F4E7C2E752C0}" srcOrd="0" destOrd="0" presId="urn:microsoft.com/office/officeart/2009/3/layout/PieProcess"/>
    <dgm:cxn modelId="{FCCECBF7-900C-4AE1-8F95-43AA5815613E}" srcId="{F2013757-67F6-4628-A2F0-2513C9E3F01F}" destId="{879A9C2C-0630-459C-8561-8CEDEC6B99E3}" srcOrd="2" destOrd="0" parTransId="{8EFADE54-2651-4267-A031-6973FA62B2ED}" sibTransId="{75E35E76-D0F2-4C03-8A78-6FF3EF449562}"/>
    <dgm:cxn modelId="{98E6E281-A3D3-4BF3-9DB9-B533E3850A7C}" type="presOf" srcId="{879A9C2C-0630-459C-8561-8CEDEC6B99E3}" destId="{A0D17520-5694-428D-95AF-766658801AAE}" srcOrd="0" destOrd="0" presId="urn:microsoft.com/office/officeart/2009/3/layout/PieProcess"/>
    <dgm:cxn modelId="{3568FE1C-93E0-45F7-A2A7-0AC0363D09DE}" srcId="{8109C690-FAC3-4DE3-A29E-50049AD38B40}" destId="{412DD2A8-C64D-48E6-990E-5DB26F153212}" srcOrd="0" destOrd="0" parTransId="{55BAC106-C29E-4574-AA75-D7A2D3D9C948}" sibTransId="{63C0DA54-EA35-40C7-8CC6-AFC08D285588}"/>
    <dgm:cxn modelId="{AA1863CD-2DEE-4A85-BB2B-209BBE15AE7E}" srcId="{879A9C2C-0630-459C-8561-8CEDEC6B99E3}" destId="{11B0FF40-9982-4C46-9CC1-E8278ACB93F3}" srcOrd="0" destOrd="0" parTransId="{2AD578C2-4223-46D8-8BE1-33D79EDAFEF4}" sibTransId="{8B213AE0-6782-4DB6-8BC1-A6E9AB11EF02}"/>
    <dgm:cxn modelId="{9BA29B4C-C06C-422B-A9F5-B88BB43264E7}" type="presOf" srcId="{F2013757-67F6-4628-A2F0-2513C9E3F01F}" destId="{DBEE917A-F219-4E14-B439-8BB1B0EF63D5}" srcOrd="0" destOrd="0" presId="urn:microsoft.com/office/officeart/2009/3/layout/PieProcess"/>
    <dgm:cxn modelId="{1022A566-86B1-4216-AB59-64B59CB2D630}" type="presOf" srcId="{CA592A24-A0C2-4A99-A3BE-DF59AB94015B}" destId="{252A1500-D6A3-42E7-983B-5376122438C0}" srcOrd="0" destOrd="0" presId="urn:microsoft.com/office/officeart/2009/3/layout/PieProcess"/>
    <dgm:cxn modelId="{329AE545-119B-44EC-892E-02CAEF015E87}" type="presOf" srcId="{8109C690-FAC3-4DE3-A29E-50049AD38B40}" destId="{28390FCC-537D-48F0-B4FE-185DCB4F1387}" srcOrd="0" destOrd="0" presId="urn:microsoft.com/office/officeart/2009/3/layout/PieProcess"/>
    <dgm:cxn modelId="{B0934A6A-495E-484F-9243-7357C67501BE}" type="presParOf" srcId="{DBEE917A-F219-4E14-B439-8BB1B0EF63D5}" destId="{4A69E6C9-7094-44A1-9739-576A817396A5}" srcOrd="0" destOrd="0" presId="urn:microsoft.com/office/officeart/2009/3/layout/PieProcess"/>
    <dgm:cxn modelId="{1410DD40-1016-4269-BA84-74EFFCD0EE90}" type="presParOf" srcId="{4A69E6C9-7094-44A1-9739-576A817396A5}" destId="{C4B89655-654B-4D27-819A-885E30782F0B}" srcOrd="0" destOrd="0" presId="urn:microsoft.com/office/officeart/2009/3/layout/PieProcess"/>
    <dgm:cxn modelId="{06BC2C2E-E931-4717-AA6F-ADF4D6BD3502}" type="presParOf" srcId="{4A69E6C9-7094-44A1-9739-576A817396A5}" destId="{3CDCFEFA-A316-4B74-893B-D7A2CEDD20C3}" srcOrd="1" destOrd="0" presId="urn:microsoft.com/office/officeart/2009/3/layout/PieProcess"/>
    <dgm:cxn modelId="{29280E53-AF46-4979-9004-53855DDB786B}" type="presParOf" srcId="{4A69E6C9-7094-44A1-9739-576A817396A5}" destId="{28390FCC-537D-48F0-B4FE-185DCB4F1387}" srcOrd="2" destOrd="0" presId="urn:microsoft.com/office/officeart/2009/3/layout/PieProcess"/>
    <dgm:cxn modelId="{B31D5F31-6B4B-4EF9-81CA-5A604ABCF4AE}" type="presParOf" srcId="{DBEE917A-F219-4E14-B439-8BB1B0EF63D5}" destId="{5ACEE2D3-2E1A-4832-B8BF-C0BBCB54AF68}" srcOrd="1" destOrd="0" presId="urn:microsoft.com/office/officeart/2009/3/layout/PieProcess"/>
    <dgm:cxn modelId="{3FC958A8-99A5-4AF3-97C6-9EE8F016FDFA}" type="presParOf" srcId="{DBEE917A-F219-4E14-B439-8BB1B0EF63D5}" destId="{7D489D3A-B0FF-49F3-9B4B-0FF3CEA38EFE}" srcOrd="2" destOrd="0" presId="urn:microsoft.com/office/officeart/2009/3/layout/PieProcess"/>
    <dgm:cxn modelId="{C8398F70-034F-4BA1-8D8C-CE72A3ED8542}" type="presParOf" srcId="{7D489D3A-B0FF-49F3-9B4B-0FF3CEA38EFE}" destId="{73CB2C25-8142-46F5-A43E-F84A91311E26}" srcOrd="0" destOrd="0" presId="urn:microsoft.com/office/officeart/2009/3/layout/PieProcess"/>
    <dgm:cxn modelId="{12C29685-9EB3-48A3-8062-8DE06C1A417A}" type="presParOf" srcId="{DBEE917A-F219-4E14-B439-8BB1B0EF63D5}" destId="{D5974D77-46EB-48F5-BD5A-7AFC0F942465}" srcOrd="3" destOrd="0" presId="urn:microsoft.com/office/officeart/2009/3/layout/PieProcess"/>
    <dgm:cxn modelId="{BD37C376-1F47-4424-BD7D-03975DFA8035}" type="presParOf" srcId="{DBEE917A-F219-4E14-B439-8BB1B0EF63D5}" destId="{2C17B066-6BF8-4816-95A3-AF1FCF093C41}" srcOrd="4" destOrd="0" presId="urn:microsoft.com/office/officeart/2009/3/layout/PieProcess"/>
    <dgm:cxn modelId="{C78EE1EC-4875-4258-A27D-29AEA1BDAD0A}" type="presParOf" srcId="{2C17B066-6BF8-4816-95A3-AF1FCF093C41}" destId="{85669BF2-DAE5-40ED-87EA-E60FAD0DDBB4}" srcOrd="0" destOrd="0" presId="urn:microsoft.com/office/officeart/2009/3/layout/PieProcess"/>
    <dgm:cxn modelId="{714F225A-3B3A-4AB1-A681-8D0F255394E6}" type="presParOf" srcId="{2C17B066-6BF8-4816-95A3-AF1FCF093C41}" destId="{5A33E5F3-E997-4D19-BA8A-565D9BB97708}" srcOrd="1" destOrd="0" presId="urn:microsoft.com/office/officeart/2009/3/layout/PieProcess"/>
    <dgm:cxn modelId="{AEA9DC33-E6C7-4B15-A703-1CFBAF22CE12}" type="presParOf" srcId="{2C17B066-6BF8-4816-95A3-AF1FCF093C41}" destId="{252A1500-D6A3-42E7-983B-5376122438C0}" srcOrd="2" destOrd="0" presId="urn:microsoft.com/office/officeart/2009/3/layout/PieProcess"/>
    <dgm:cxn modelId="{C63888BD-B42C-4F58-A67B-BBE4A0D086F5}" type="presParOf" srcId="{DBEE917A-F219-4E14-B439-8BB1B0EF63D5}" destId="{6566A1D2-F532-4F64-A70C-289C2939A47B}" srcOrd="5" destOrd="0" presId="urn:microsoft.com/office/officeart/2009/3/layout/PieProcess"/>
    <dgm:cxn modelId="{39309902-1861-4190-9CE5-DABDC2C25CB7}" type="presParOf" srcId="{DBEE917A-F219-4E14-B439-8BB1B0EF63D5}" destId="{41323D43-2E41-4C4F-A542-A1FA73978F20}" srcOrd="6" destOrd="0" presId="urn:microsoft.com/office/officeart/2009/3/layout/PieProcess"/>
    <dgm:cxn modelId="{439A1D8F-A8CD-4DA9-84CE-85D6FA1129E9}" type="presParOf" srcId="{41323D43-2E41-4C4F-A542-A1FA73978F20}" destId="{7C0E3831-6DA0-4687-BD46-9F665C682BEB}" srcOrd="0" destOrd="0" presId="urn:microsoft.com/office/officeart/2009/3/layout/PieProcess"/>
    <dgm:cxn modelId="{254A8DD0-B647-4978-AFD7-598D39F0BEC6}" type="presParOf" srcId="{DBEE917A-F219-4E14-B439-8BB1B0EF63D5}" destId="{6022BC70-1ED6-4FA9-870E-AA405093348B}" srcOrd="7" destOrd="0" presId="urn:microsoft.com/office/officeart/2009/3/layout/PieProcess"/>
    <dgm:cxn modelId="{F4E7559B-BED9-49D4-B071-DEA8161B6B6B}" type="presParOf" srcId="{DBEE917A-F219-4E14-B439-8BB1B0EF63D5}" destId="{2A09A310-1C7C-485A-BCD4-15509108D0DF}" srcOrd="8" destOrd="0" presId="urn:microsoft.com/office/officeart/2009/3/layout/PieProcess"/>
    <dgm:cxn modelId="{70A26BDA-4567-49E4-B65E-0D329F5F338A}" type="presParOf" srcId="{2A09A310-1C7C-485A-BCD4-15509108D0DF}" destId="{4609536B-F49D-4C75-B698-07C5FF4A840C}" srcOrd="0" destOrd="0" presId="urn:microsoft.com/office/officeart/2009/3/layout/PieProcess"/>
    <dgm:cxn modelId="{2639A1CD-3157-4CE6-883A-C62AA1968246}" type="presParOf" srcId="{2A09A310-1C7C-485A-BCD4-15509108D0DF}" destId="{02940236-7FCE-4F0F-95B5-0F18528F4845}" srcOrd="1" destOrd="0" presId="urn:microsoft.com/office/officeart/2009/3/layout/PieProcess"/>
    <dgm:cxn modelId="{FDEBCD67-F81D-4DA4-9A7B-3AEBFD94ECA1}" type="presParOf" srcId="{2A09A310-1C7C-485A-BCD4-15509108D0DF}" destId="{A0D17520-5694-428D-95AF-766658801AAE}" srcOrd="2" destOrd="0" presId="urn:microsoft.com/office/officeart/2009/3/layout/PieProcess"/>
    <dgm:cxn modelId="{DF13C1BA-4372-4BCB-AACE-BA996C30B1EF}" type="presParOf" srcId="{DBEE917A-F219-4E14-B439-8BB1B0EF63D5}" destId="{739C118F-B281-4C43-AE21-7991B1E89B7A}" srcOrd="9" destOrd="0" presId="urn:microsoft.com/office/officeart/2009/3/layout/PieProcess"/>
    <dgm:cxn modelId="{1F14B470-FBE5-41D2-ABCE-A395D3FB20F1}" type="presParOf" srcId="{DBEE917A-F219-4E14-B439-8BB1B0EF63D5}" destId="{5A256B47-E29A-4107-A883-E672AEE62FD1}" srcOrd="10" destOrd="0" presId="urn:microsoft.com/office/officeart/2009/3/layout/PieProcess"/>
    <dgm:cxn modelId="{689552DD-85ED-4FA3-AD30-45A29B16CCF6}" type="presParOf" srcId="{5A256B47-E29A-4107-A883-E672AEE62FD1}" destId="{0E13680D-1E19-4832-87B1-F4E7C2E752C0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  <p:sp>
        <p:nvSpPr>
          <p:cNvPr id="17" name="Freeform 5"/>
          <p:cNvSpPr>
            <a:spLocks/>
          </p:cNvSpPr>
          <p:nvPr userDrawn="1"/>
        </p:nvSpPr>
        <p:spPr bwMode="auto">
          <a:xfrm flipV="1">
            <a:off x="0" y="-1"/>
            <a:ext cx="9144000" cy="866775"/>
          </a:xfrm>
          <a:custGeom>
            <a:avLst/>
            <a:gdLst>
              <a:gd name="T0" fmla="*/ 2448 w 2448"/>
              <a:gd name="T1" fmla="*/ 389 h 389"/>
              <a:gd name="T2" fmla="*/ 2448 w 2448"/>
              <a:gd name="T3" fmla="*/ 140 h 389"/>
              <a:gd name="T4" fmla="*/ 0 w 2448"/>
              <a:gd name="T5" fmla="*/ 183 h 389"/>
              <a:gd name="T6" fmla="*/ 0 w 2448"/>
              <a:gd name="T7" fmla="*/ 389 h 389"/>
              <a:gd name="T8" fmla="*/ 2448 w 2448"/>
              <a:gd name="T9" fmla="*/ 389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8" h="389">
                <a:moveTo>
                  <a:pt x="2448" y="389"/>
                </a:moveTo>
                <a:cubicBezTo>
                  <a:pt x="2448" y="140"/>
                  <a:pt x="2448" y="140"/>
                  <a:pt x="2448" y="140"/>
                </a:cubicBezTo>
                <a:cubicBezTo>
                  <a:pt x="1158" y="0"/>
                  <a:pt x="339" y="128"/>
                  <a:pt x="0" y="183"/>
                </a:cubicBezTo>
                <a:cubicBezTo>
                  <a:pt x="0" y="389"/>
                  <a:pt x="0" y="389"/>
                  <a:pt x="0" y="389"/>
                </a:cubicBezTo>
                <a:lnTo>
                  <a:pt x="2448" y="389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A57FD32-664C-42D2-BF7A-BB31EA4E4C5B}" type="datetimeFigureOut">
              <a:rPr lang="it-IT" smtClean="0"/>
              <a:t>07/10/2014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ED0FCCB-5DD2-4808-82F8-155F614AF5EC}" type="slidenum">
              <a:rPr lang="it-IT" smtClean="0"/>
              <a:t>‹#›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microsoft.com/office/2007/relationships/hdphoto" Target="../media/hdphoto2.wdp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 Ateneo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82911" y1="85517" x2="82911" y2="85517"/>
                        <a14:foregroundMark x1="45570" y1="84828" x2="45570" y2="84828"/>
                        <a14:foregroundMark x1="13291" y1="57586" x2="13291" y2="57586"/>
                        <a14:foregroundMark x1="94937" y1="32759" x2="94937" y2="327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6881"/>
          <a:stretch>
            <a:fillRect/>
          </a:stretch>
        </p:blipFill>
        <p:spPr bwMode="auto">
          <a:xfrm>
            <a:off x="179512" y="-27384"/>
            <a:ext cx="1337042" cy="2032665"/>
          </a:xfrm>
          <a:prstGeom prst="rect">
            <a:avLst/>
          </a:prstGeom>
          <a:noFill/>
        </p:spPr>
      </p:pic>
      <p:pic>
        <p:nvPicPr>
          <p:cNvPr id="7" name="Immagin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112" y="188640"/>
            <a:ext cx="4886176" cy="2941489"/>
          </a:xfrm>
          <a:prstGeom prst="rect">
            <a:avLst/>
          </a:prstGeom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-9109520" y="3654152"/>
            <a:ext cx="89851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rue Colors" panose="02000506000000020003" pitchFamily="2" charset="0"/>
                <a:ea typeface="KBQuipstersFool" panose="02000603000000000000" pitchFamily="2" charset="0"/>
              </a:rPr>
              <a:t>Referenti</a:t>
            </a:r>
            <a:r>
              <a:rPr lang="en-US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rue Colors" panose="02000506000000020003" pitchFamily="2" charset="0"/>
                <a:ea typeface="KBQuipstersFool" panose="02000603000000000000" pitchFamily="2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rue Colors" panose="02000506000000020003" pitchFamily="2" charset="0"/>
                <a:ea typeface="KBQuipstersFool" panose="02000603000000000000" pitchFamily="2" charset="0"/>
              </a:rPr>
              <a:t>progetto</a:t>
            </a:r>
            <a:r>
              <a:rPr lang="en-US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rue Colors" panose="02000506000000020003" pitchFamily="2" charset="0"/>
                <a:ea typeface="KBQuipstersFool" panose="02000603000000000000" pitchFamily="2" charset="0"/>
              </a:rPr>
              <a:t>:</a:t>
            </a:r>
          </a:p>
          <a:p>
            <a:pPr algn="l"/>
            <a:endParaRPr lang="it-IT" sz="4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True Colors" panose="02000506000000020003" pitchFamily="2" charset="0"/>
              <a:ea typeface="KBQuipstersFool" panose="02000603000000000000" pitchFamily="2" charset="0"/>
            </a:endParaRPr>
          </a:p>
        </p:txBody>
      </p:sp>
      <p:sp>
        <p:nvSpPr>
          <p:cNvPr id="11" name="Sottotitolo 10"/>
          <p:cNvSpPr>
            <a:spLocks noGrp="1"/>
          </p:cNvSpPr>
          <p:nvPr>
            <p:ph type="subTitle" idx="1"/>
          </p:nvPr>
        </p:nvSpPr>
        <p:spPr>
          <a:xfrm>
            <a:off x="323528" y="3429000"/>
            <a:ext cx="8568952" cy="1905248"/>
          </a:xfrm>
        </p:spPr>
        <p:txBody>
          <a:bodyPr>
            <a:normAutofit/>
          </a:bodyPr>
          <a:lstStyle/>
          <a:p>
            <a:r>
              <a:rPr lang="it-IT" dirty="0" smtClean="0"/>
              <a:t>Prof. M.A. Zanetti</a:t>
            </a:r>
          </a:p>
          <a:p>
            <a:r>
              <a:rPr lang="it-IT" dirty="0" smtClean="0"/>
              <a:t>Dr. V. Cavioni</a:t>
            </a:r>
          </a:p>
          <a:p>
            <a:endParaRPr lang="it-IT" dirty="0"/>
          </a:p>
          <a:p>
            <a:r>
              <a:rPr lang="it-IT" dirty="0" err="1" smtClean="0"/>
              <a:t>Dept</a:t>
            </a:r>
            <a:r>
              <a:rPr lang="it-IT" dirty="0" smtClean="0"/>
              <a:t>. Of Brain and </a:t>
            </a:r>
            <a:r>
              <a:rPr lang="it-IT" dirty="0" err="1" smtClean="0"/>
              <a:t>Behavioral</a:t>
            </a:r>
            <a:r>
              <a:rPr lang="it-IT" dirty="0" smtClean="0"/>
              <a:t> </a:t>
            </a:r>
            <a:r>
              <a:rPr lang="it-IT" dirty="0" err="1" smtClean="0"/>
              <a:t>Sciences</a:t>
            </a:r>
            <a:r>
              <a:rPr lang="it-IT" dirty="0" smtClean="0"/>
              <a:t> </a:t>
            </a:r>
          </a:p>
          <a:p>
            <a:r>
              <a:rPr lang="it-IT" smtClean="0"/>
              <a:t>University</a:t>
            </a:r>
            <a:r>
              <a:rPr lang="it-IT" dirty="0" smtClean="0"/>
              <a:t> of Pavia, Italy</a:t>
            </a:r>
            <a:endParaRPr lang="it-IT" dirty="0"/>
          </a:p>
        </p:txBody>
      </p:sp>
      <p:pic>
        <p:nvPicPr>
          <p:cNvPr id="13" name="Immagine 12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56"/>
          <a:stretch/>
        </p:blipFill>
        <p:spPr bwMode="auto">
          <a:xfrm>
            <a:off x="395972" y="5788482"/>
            <a:ext cx="1882140" cy="7848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344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638" y="152400"/>
            <a:ext cx="7314724" cy="972344"/>
          </a:xfrm>
        </p:spPr>
        <p:txBody>
          <a:bodyPr/>
          <a:lstStyle/>
          <a:p>
            <a:r>
              <a:rPr lang="en-US" b="1" dirty="0" smtClean="0"/>
              <a:t>EXAMPLE ACTIVITY</a:t>
            </a:r>
            <a:endParaRPr lang="en-US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47"/>
          <a:stretch/>
        </p:blipFill>
        <p:spPr bwMode="auto">
          <a:xfrm>
            <a:off x="755576" y="1124744"/>
            <a:ext cx="7967843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30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638" y="152400"/>
            <a:ext cx="7314724" cy="972344"/>
          </a:xfrm>
        </p:spPr>
        <p:txBody>
          <a:bodyPr/>
          <a:lstStyle/>
          <a:p>
            <a:r>
              <a:rPr lang="en-US" b="1" dirty="0"/>
              <a:t>EXAMPLE ACTIVITY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0"/>
          <a:stretch/>
        </p:blipFill>
        <p:spPr bwMode="auto">
          <a:xfrm>
            <a:off x="501977" y="1124744"/>
            <a:ext cx="8105775" cy="34249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85"/>
          <a:stretch/>
        </p:blipFill>
        <p:spPr bwMode="auto">
          <a:xfrm>
            <a:off x="696416" y="4815454"/>
            <a:ext cx="7620000" cy="17818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5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638" y="152400"/>
            <a:ext cx="7314724" cy="972344"/>
          </a:xfrm>
        </p:spPr>
        <p:txBody>
          <a:bodyPr/>
          <a:lstStyle/>
          <a:p>
            <a:r>
              <a:rPr lang="en-US" b="1" dirty="0"/>
              <a:t>EXAMPLE ACTIVITY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77"/>
          <a:stretch/>
        </p:blipFill>
        <p:spPr bwMode="auto">
          <a:xfrm>
            <a:off x="467544" y="1137435"/>
            <a:ext cx="7484318" cy="22195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17214"/>
            <a:ext cx="6624736" cy="3368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253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12 </a:t>
            </a:r>
            <a:r>
              <a:rPr lang="it-IT" dirty="0" err="1"/>
              <a:t>schools</a:t>
            </a:r>
            <a:r>
              <a:rPr lang="it-IT" dirty="0"/>
              <a:t> («Istituti Comprensivi»)</a:t>
            </a:r>
          </a:p>
          <a:p>
            <a:r>
              <a:rPr lang="it-IT" dirty="0" smtClean="0"/>
              <a:t>29 teachers from the </a:t>
            </a:r>
            <a:r>
              <a:rPr lang="en-US" dirty="0" smtClean="0"/>
              <a:t>provinces</a:t>
            </a:r>
            <a:r>
              <a:rPr lang="it-IT" dirty="0" smtClean="0"/>
              <a:t> of Pavia and Milan</a:t>
            </a:r>
          </a:p>
          <a:p>
            <a:r>
              <a:rPr lang="it-IT" dirty="0"/>
              <a:t>5 </a:t>
            </a:r>
            <a:r>
              <a:rPr lang="it-IT" dirty="0" smtClean="0"/>
              <a:t>kindergarten + 24 </a:t>
            </a:r>
            <a:r>
              <a:rPr lang="it-IT" dirty="0" err="1" smtClean="0"/>
              <a:t>primary</a:t>
            </a:r>
            <a:r>
              <a:rPr lang="it-IT" dirty="0" smtClean="0"/>
              <a:t> </a:t>
            </a:r>
            <a:r>
              <a:rPr lang="it-IT" dirty="0" err="1" smtClean="0"/>
              <a:t>teachers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Agenda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TRAINING OF TEACHERS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528337"/>
              </p:ext>
            </p:extLst>
          </p:nvPr>
        </p:nvGraphicFramePr>
        <p:xfrm>
          <a:off x="2699792" y="4437112"/>
          <a:ext cx="2304256" cy="2152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04256"/>
              </a:tblGrid>
              <a:tr h="352400"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Wednesday</a:t>
                      </a:r>
                      <a:r>
                        <a:rPr lang="it-IT" sz="1600" b="0" dirty="0" smtClean="0"/>
                        <a:t>  10/09</a:t>
                      </a:r>
                      <a:endParaRPr lang="it-IT" sz="1600" b="0" dirty="0"/>
                    </a:p>
                  </a:txBody>
                  <a:tcPr/>
                </a:tc>
              </a:tr>
              <a:tr h="352400">
                <a:tc>
                  <a:txBody>
                    <a:bodyPr/>
                    <a:lstStyle/>
                    <a:p>
                      <a:r>
                        <a:rPr lang="it-IT" sz="1600" b="0" dirty="0" err="1" smtClean="0"/>
                        <a:t>Saturday</a:t>
                      </a:r>
                      <a:r>
                        <a:rPr lang="it-IT" sz="1600" b="0" dirty="0" smtClean="0"/>
                        <a:t> 4/10</a:t>
                      </a:r>
                      <a:endParaRPr lang="it-IT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0" dirty="0" err="1" smtClean="0"/>
                        <a:t>Friday</a:t>
                      </a:r>
                      <a:r>
                        <a:rPr lang="it-IT" sz="1600" b="0" baseline="0" dirty="0" smtClean="0"/>
                        <a:t> </a:t>
                      </a:r>
                      <a:r>
                        <a:rPr lang="it-IT" sz="1600" b="0" dirty="0" smtClean="0"/>
                        <a:t>10/10</a:t>
                      </a:r>
                      <a:endParaRPr lang="it-IT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Wednesday</a:t>
                      </a:r>
                      <a:r>
                        <a:rPr lang="it-IT" sz="1600" b="0" dirty="0" smtClean="0"/>
                        <a:t> 29/10</a:t>
                      </a:r>
                      <a:endParaRPr lang="it-IT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Wednesday</a:t>
                      </a:r>
                      <a:r>
                        <a:rPr lang="it-IT" sz="1600" b="0" dirty="0" smtClean="0"/>
                        <a:t> 5/11</a:t>
                      </a:r>
                      <a:endParaRPr lang="it-IT" sz="1600" b="0" dirty="0"/>
                    </a:p>
                  </a:txBody>
                  <a:tcPr/>
                </a:tc>
              </a:tr>
              <a:tr h="327640">
                <a:tc>
                  <a:txBody>
                    <a:bodyPr/>
                    <a:lstStyle/>
                    <a:p>
                      <a:r>
                        <a:rPr lang="it-IT" sz="1600" b="0" dirty="0" err="1" smtClean="0"/>
                        <a:t>Friday</a:t>
                      </a:r>
                      <a:r>
                        <a:rPr lang="it-IT" sz="1600" b="0" dirty="0" smtClean="0"/>
                        <a:t> 5/12</a:t>
                      </a:r>
                      <a:endParaRPr lang="it-IT" sz="16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1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DISSEMINATION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Translation of the Italian version of the RESCUR website</a:t>
            </a:r>
          </a:p>
          <a:p>
            <a:r>
              <a:rPr lang="it-IT" dirty="0" smtClean="0"/>
              <a:t>Translation of RESCUR flyer in Italian</a:t>
            </a:r>
          </a:p>
          <a:p>
            <a:r>
              <a:rPr lang="it-IT" dirty="0" err="1" smtClean="0"/>
              <a:t>Posters</a:t>
            </a:r>
            <a:r>
              <a:rPr lang="it-IT" dirty="0" smtClean="0"/>
              <a:t> and flyer to </a:t>
            </a:r>
            <a:r>
              <a:rPr lang="it-IT" dirty="0" err="1" smtClean="0"/>
              <a:t>schools</a:t>
            </a:r>
            <a:endParaRPr lang="it-IT" dirty="0" smtClean="0"/>
          </a:p>
          <a:p>
            <a:r>
              <a:rPr lang="it-IT" dirty="0" smtClean="0"/>
              <a:t>RESCUR </a:t>
            </a:r>
            <a:r>
              <a:rPr lang="it-IT" dirty="0"/>
              <a:t>l</a:t>
            </a:r>
            <a:r>
              <a:rPr lang="it-IT" dirty="0" smtClean="0"/>
              <a:t>ink </a:t>
            </a:r>
            <a:r>
              <a:rPr lang="it-IT" dirty="0"/>
              <a:t>U</a:t>
            </a:r>
            <a:r>
              <a:rPr lang="it-IT" dirty="0" smtClean="0"/>
              <a:t>niversity website</a:t>
            </a:r>
          </a:p>
          <a:p>
            <a:r>
              <a:rPr lang="it-IT" dirty="0" smtClean="0"/>
              <a:t>ENSEC symposium in Zagreb</a:t>
            </a:r>
            <a:r>
              <a:rPr lang="it-IT" dirty="0"/>
              <a:t> </a:t>
            </a:r>
            <a:r>
              <a:rPr lang="it-IT" dirty="0" smtClean="0"/>
              <a:t>2013</a:t>
            </a:r>
          </a:p>
          <a:p>
            <a:r>
              <a:rPr lang="it-IT" dirty="0" smtClean="0"/>
              <a:t>Paper in the Croation Journal of Education</a:t>
            </a:r>
          </a:p>
          <a:p>
            <a:r>
              <a:rPr lang="it-IT" dirty="0" smtClean="0"/>
              <a:t>ENSEC symposium in </a:t>
            </a:r>
            <a:r>
              <a:rPr lang="it-IT" dirty="0" err="1" smtClean="0"/>
              <a:t>Lisbon</a:t>
            </a:r>
            <a:r>
              <a:rPr lang="it-IT" dirty="0" smtClean="0"/>
              <a:t> 2015</a:t>
            </a:r>
          </a:p>
          <a:p>
            <a:r>
              <a:rPr lang="it-IT" dirty="0"/>
              <a:t>P</a:t>
            </a:r>
            <a:r>
              <a:rPr lang="it-IT" dirty="0" smtClean="0"/>
              <a:t>aper on multiculturalism and resilience in UK journal</a:t>
            </a:r>
          </a:p>
          <a:p>
            <a:r>
              <a:rPr lang="it-IT" dirty="0" smtClean="0"/>
              <a:t>Other EU </a:t>
            </a:r>
            <a:r>
              <a:rPr lang="it-IT" dirty="0" err="1" smtClean="0"/>
              <a:t>projects</a:t>
            </a:r>
            <a:endParaRPr lang="it-IT" dirty="0" smtClean="0"/>
          </a:p>
          <a:p>
            <a:r>
              <a:rPr lang="it-IT" dirty="0" smtClean="0"/>
              <a:t>Paper at European Conference of Psychology, Milan 2015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1146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NEXT STEPS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Writing Parents’ manual (theme 4)</a:t>
            </a:r>
          </a:p>
          <a:p>
            <a:r>
              <a:rPr lang="it-IT" dirty="0" smtClean="0"/>
              <a:t>Design and formatting of the final international version of the Teachers’ and Parents’ manuals</a:t>
            </a:r>
          </a:p>
          <a:p>
            <a:r>
              <a:rPr lang="it-IT" dirty="0" smtClean="0"/>
              <a:t>Training of teachers</a:t>
            </a:r>
            <a:r>
              <a:rPr lang="it-IT" dirty="0"/>
              <a:t> </a:t>
            </a:r>
            <a:r>
              <a:rPr lang="it-IT" dirty="0" smtClean="0"/>
              <a:t>in Italy</a:t>
            </a:r>
          </a:p>
          <a:p>
            <a:r>
              <a:rPr lang="it-IT" dirty="0" smtClean="0"/>
              <a:t>Implementation of pilot activities in schools</a:t>
            </a:r>
          </a:p>
          <a:p>
            <a:r>
              <a:rPr lang="it-IT" dirty="0" smtClean="0"/>
              <a:t>Evaluation and report (in English) of evaluation</a:t>
            </a:r>
          </a:p>
          <a:p>
            <a:r>
              <a:rPr lang="it-IT" dirty="0" smtClean="0"/>
              <a:t>Translation of all manuals in Italian</a:t>
            </a:r>
          </a:p>
          <a:p>
            <a:r>
              <a:rPr lang="it-IT" dirty="0" smtClean="0"/>
              <a:t>Organising the next </a:t>
            </a:r>
            <a:r>
              <a:rPr lang="it-IT" dirty="0"/>
              <a:t>c</a:t>
            </a:r>
            <a:r>
              <a:rPr lang="it-IT" dirty="0" smtClean="0"/>
              <a:t>onsortium meeting in Pavia in March 2015</a:t>
            </a:r>
          </a:p>
          <a:p>
            <a:r>
              <a:rPr lang="it-IT" dirty="0" smtClean="0"/>
              <a:t>A half day seminar on RESCUR in Italy (2015) 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65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THANK YOU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zanetti@unipv.it</a:t>
            </a:r>
          </a:p>
          <a:p>
            <a:endParaRPr lang="it-IT" dirty="0"/>
          </a:p>
          <a:p>
            <a:r>
              <a:rPr lang="it-IT" dirty="0" smtClean="0"/>
              <a:t>rescur.italy@gmail.com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447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UNIVERSITY OF PAVIA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872067" y="2675467"/>
            <a:ext cx="4203989" cy="3450696"/>
          </a:xfrm>
        </p:spPr>
        <p:txBody>
          <a:bodyPr>
            <a:noAutofit/>
          </a:bodyPr>
          <a:lstStyle/>
          <a:p>
            <a:r>
              <a:rPr lang="en-US" sz="2000" dirty="0" smtClean="0"/>
              <a:t>Founded </a:t>
            </a:r>
            <a:r>
              <a:rPr lang="en-US" sz="2000" dirty="0"/>
              <a:t>in </a:t>
            </a:r>
            <a:r>
              <a:rPr lang="en-US" sz="2000" dirty="0" smtClean="0"/>
              <a:t>1361</a:t>
            </a:r>
          </a:p>
          <a:p>
            <a:r>
              <a:rPr lang="en-US" sz="2000" dirty="0" smtClean="0"/>
              <a:t>Department </a:t>
            </a:r>
            <a:r>
              <a:rPr lang="en-US" sz="2000" dirty="0"/>
              <a:t>of Psychology </a:t>
            </a:r>
            <a:r>
              <a:rPr lang="en-US" sz="2000" dirty="0" smtClean="0"/>
              <a:t>-Faculty </a:t>
            </a:r>
            <a:r>
              <a:rPr lang="en-US" sz="2000" dirty="0"/>
              <a:t>of Letters and </a:t>
            </a:r>
            <a:r>
              <a:rPr lang="en-US" sz="2000" dirty="0" smtClean="0"/>
              <a:t>Philosophy (1962).</a:t>
            </a:r>
          </a:p>
          <a:p>
            <a:r>
              <a:rPr lang="en-US" sz="2000" dirty="0" smtClean="0"/>
              <a:t>Department </a:t>
            </a:r>
            <a:r>
              <a:rPr lang="en-US" sz="2000" dirty="0"/>
              <a:t>of Brain and Behavioral </a:t>
            </a:r>
            <a:r>
              <a:rPr lang="en-US" sz="2000" dirty="0" smtClean="0"/>
              <a:t>Sciences (2013) developmental</a:t>
            </a:r>
            <a:r>
              <a:rPr lang="en-US" sz="2000" dirty="0"/>
              <a:t>, clinical, experimental and work psychology and </a:t>
            </a:r>
            <a:r>
              <a:rPr lang="en-US" sz="2000" dirty="0" smtClean="0"/>
              <a:t>neuroscience</a:t>
            </a:r>
            <a:endParaRPr lang="it-IT" sz="2000" dirty="0"/>
          </a:p>
        </p:txBody>
      </p:sp>
      <p:pic>
        <p:nvPicPr>
          <p:cNvPr id="1026" name="Picture 2" descr="https://c1.staticflickr.com/9/8358/8299413501_0d5e16196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80" b="16592"/>
          <a:stretch/>
        </p:blipFill>
        <p:spPr bwMode="auto">
          <a:xfrm>
            <a:off x="5292080" y="2708920"/>
            <a:ext cx="3487875" cy="217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65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Italian</a:t>
            </a:r>
            <a:r>
              <a:rPr lang="it-IT" dirty="0" smtClean="0"/>
              <a:t> Lab on </a:t>
            </a:r>
            <a:r>
              <a:rPr lang="it-IT" dirty="0" err="1" smtClean="0"/>
              <a:t>Research</a:t>
            </a:r>
            <a:r>
              <a:rPr lang="it-IT" dirty="0" smtClean="0"/>
              <a:t> and </a:t>
            </a:r>
            <a:r>
              <a:rPr lang="it-IT" dirty="0"/>
              <a:t>D</a:t>
            </a:r>
            <a:r>
              <a:rPr lang="it-IT" dirty="0" smtClean="0"/>
              <a:t>evelopment of </a:t>
            </a:r>
            <a:r>
              <a:rPr lang="it-IT" dirty="0" err="1" smtClean="0"/>
              <a:t>Giftedness</a:t>
            </a:r>
            <a:endParaRPr lang="it-IT" dirty="0"/>
          </a:p>
          <a:p>
            <a:r>
              <a:rPr lang="it-IT" dirty="0" smtClean="0"/>
              <a:t>Network of schools: training teachers and school staff, programs for children, meetings with parents</a:t>
            </a:r>
          </a:p>
          <a:p>
            <a:r>
              <a:rPr lang="it-IT" dirty="0" smtClean="0"/>
              <a:t>Research and conferences: social and emotional wellbeing, resilience, giftedness, vocational guidance</a:t>
            </a:r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RESEARCH ACTIVITY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757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PROJECTS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134806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it-IT" dirty="0" smtClean="0">
                <a:solidFill>
                  <a:srgbClr val="073E87"/>
                </a:solidFill>
              </a:rPr>
              <a:t>National </a:t>
            </a:r>
            <a:r>
              <a:rPr lang="it-IT" dirty="0" err="1" smtClean="0">
                <a:solidFill>
                  <a:srgbClr val="073E87"/>
                </a:solidFill>
              </a:rPr>
              <a:t>project</a:t>
            </a:r>
            <a:r>
              <a:rPr lang="it-IT" dirty="0" smtClean="0">
                <a:solidFill>
                  <a:srgbClr val="073E87"/>
                </a:solidFill>
              </a:rPr>
              <a:t>: PRIN</a:t>
            </a:r>
          </a:p>
          <a:p>
            <a:pPr marL="274320" lvl="0" indent="-274320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it-IT" dirty="0" smtClean="0">
                <a:solidFill>
                  <a:srgbClr val="073E87"/>
                </a:solidFill>
              </a:rPr>
              <a:t>E</a:t>
            </a:r>
            <a:r>
              <a:rPr lang="it-IT" sz="2400" dirty="0" smtClean="0">
                <a:solidFill>
                  <a:srgbClr val="073E87"/>
                </a:solidFill>
              </a:rPr>
              <a:t>u </a:t>
            </a:r>
            <a:r>
              <a:rPr lang="it-IT" sz="2400" dirty="0" err="1" smtClean="0">
                <a:solidFill>
                  <a:srgbClr val="073E87"/>
                </a:solidFill>
              </a:rPr>
              <a:t>project</a:t>
            </a:r>
            <a:r>
              <a:rPr lang="it-IT" dirty="0" smtClean="0">
                <a:solidFill>
                  <a:srgbClr val="073E87"/>
                </a:solidFill>
              </a:rPr>
              <a:t>: EAR, SHARP, PROM</a:t>
            </a:r>
            <a:endParaRPr lang="it-IT" sz="2400" dirty="0">
              <a:solidFill>
                <a:srgbClr val="073E87"/>
              </a:solidFill>
            </a:endParaRPr>
          </a:p>
          <a:p>
            <a:pPr marL="274320" lvl="0" indent="-274320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it-IT" sz="2400" dirty="0" smtClean="0">
                <a:solidFill>
                  <a:srgbClr val="073E87"/>
                </a:solidFill>
              </a:rPr>
              <a:t>INVALSI: </a:t>
            </a:r>
            <a:r>
              <a:rPr lang="it-IT" sz="2400" dirty="0" err="1" smtClean="0">
                <a:solidFill>
                  <a:srgbClr val="073E87"/>
                </a:solidFill>
              </a:rPr>
              <a:t>assessment</a:t>
            </a:r>
            <a:r>
              <a:rPr lang="it-IT" sz="2400" dirty="0" smtClean="0">
                <a:solidFill>
                  <a:srgbClr val="073E87"/>
                </a:solidFill>
              </a:rPr>
              <a:t> </a:t>
            </a:r>
            <a:r>
              <a:rPr lang="it-IT" sz="2400" dirty="0" err="1">
                <a:solidFill>
                  <a:srgbClr val="073E87"/>
                </a:solidFill>
              </a:rPr>
              <a:t>early</a:t>
            </a:r>
            <a:r>
              <a:rPr lang="it-IT" sz="2400" dirty="0">
                <a:solidFill>
                  <a:srgbClr val="073E87"/>
                </a:solidFill>
              </a:rPr>
              <a:t> </a:t>
            </a:r>
            <a:r>
              <a:rPr lang="it-IT" sz="2400" dirty="0" err="1" smtClean="0">
                <a:solidFill>
                  <a:srgbClr val="073E87"/>
                </a:solidFill>
              </a:rPr>
              <a:t>achievement</a:t>
            </a:r>
            <a:endParaRPr lang="it-IT" sz="2400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97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ITALIAN TEAM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Prof. Maria Assunta Zanetti</a:t>
            </a:r>
          </a:p>
          <a:p>
            <a:r>
              <a:rPr lang="it-IT" dirty="0" smtClean="0"/>
              <a:t>Dr. Valeria Cavioni</a:t>
            </a:r>
          </a:p>
          <a:p>
            <a:r>
              <a:rPr lang="it-IT" dirty="0" smtClean="0"/>
              <a:t>Dr. Roberta Renati</a:t>
            </a:r>
          </a:p>
          <a:p>
            <a:r>
              <a:rPr lang="it-IT" dirty="0" smtClean="0"/>
              <a:t>Graduate trainees for the training of teachers and implementation of the pilot project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8858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Autofit/>
          </a:bodyPr>
          <a:lstStyle/>
          <a:p>
            <a:r>
              <a:rPr lang="en-US" sz="1800" dirty="0" smtClean="0"/>
              <a:t>Participation in all consortium meetings, skype session and training of trainers workshop</a:t>
            </a:r>
          </a:p>
          <a:p>
            <a:r>
              <a:rPr lang="en-US" sz="1800" dirty="0" smtClean="0"/>
              <a:t>Contribution to the theoretical framework of RESCUR and the planning of the activities, including resources and handouts</a:t>
            </a:r>
          </a:p>
          <a:p>
            <a:r>
              <a:rPr lang="en-US" sz="1800" dirty="0" smtClean="0"/>
              <a:t>Writing theme 5 and one subtheme from theme 6 of the curriculum</a:t>
            </a:r>
          </a:p>
          <a:p>
            <a:r>
              <a:rPr lang="en-US" sz="1800" dirty="0" smtClean="0"/>
              <a:t>Writing of theme 5 for the parents manual</a:t>
            </a:r>
          </a:p>
          <a:p>
            <a:r>
              <a:rPr lang="en-US" sz="1800" dirty="0" smtClean="0"/>
              <a:t>Critical friend of Malta for curriculum theme and parents’ manual</a:t>
            </a:r>
          </a:p>
          <a:p>
            <a:r>
              <a:rPr lang="en-US" sz="1800" dirty="0" smtClean="0"/>
              <a:t>Organizing the pilot project in Italy, including training of teachers, implementation, evaluation and writing of report for whole group</a:t>
            </a:r>
          </a:p>
          <a:p>
            <a:r>
              <a:rPr lang="en-US" sz="1800" dirty="0" smtClean="0"/>
              <a:t>Translation of all documents, including website, flyer, teachers’ manuals, parents’ manuals, </a:t>
            </a:r>
            <a:r>
              <a:rPr lang="en-US" sz="1800" dirty="0" err="1" smtClean="0"/>
              <a:t>etc</a:t>
            </a:r>
            <a:r>
              <a:rPr lang="en-US" sz="1800" dirty="0" smtClean="0"/>
              <a:t> in Italian</a:t>
            </a:r>
          </a:p>
          <a:p>
            <a:r>
              <a:rPr lang="en-US" sz="1800" dirty="0" smtClean="0"/>
              <a:t>Dissemination activities in Italy and internationally 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Italian team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85609"/>
              </p:ext>
            </p:extLst>
          </p:nvPr>
        </p:nvGraphicFramePr>
        <p:xfrm>
          <a:off x="179512" y="1988840"/>
          <a:ext cx="878497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SCHEDULE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73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THEMES</a:t>
            </a:r>
            <a:endParaRPr lang="it-IT" sz="4400" b="1" dirty="0" smtClean="0"/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>
          <a:xfrm>
            <a:off x="872067" y="2675467"/>
            <a:ext cx="7012301" cy="3450696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it-IT" dirty="0" err="1" smtClean="0"/>
              <a:t>Developing</a:t>
            </a:r>
            <a:r>
              <a:rPr lang="it-IT" dirty="0" smtClean="0"/>
              <a:t> a positive </a:t>
            </a:r>
            <a:r>
              <a:rPr lang="it-IT" dirty="0" err="1" smtClean="0"/>
              <a:t>mindset</a:t>
            </a:r>
            <a:endParaRPr lang="it-IT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it-IT" dirty="0" smtClean="0"/>
              <a:t>Building on </a:t>
            </a:r>
            <a:r>
              <a:rPr lang="it-IT" dirty="0" err="1" smtClean="0"/>
              <a:t>strengths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err="1" smtClean="0"/>
              <a:t>Developing</a:t>
            </a:r>
            <a:r>
              <a:rPr lang="it-IT" dirty="0" smtClean="0"/>
              <a:t> self-</a:t>
            </a:r>
            <a:r>
              <a:rPr lang="it-IT" dirty="0" err="1" smtClean="0"/>
              <a:t>determination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err="1" smtClean="0"/>
              <a:t>Enhancing</a:t>
            </a:r>
            <a:r>
              <a:rPr lang="it-IT" dirty="0" smtClean="0"/>
              <a:t> </a:t>
            </a:r>
            <a:r>
              <a:rPr lang="it-IT" dirty="0" err="1" smtClean="0"/>
              <a:t>communication</a:t>
            </a:r>
            <a:r>
              <a:rPr lang="it-IT" dirty="0" smtClean="0"/>
              <a:t> </a:t>
            </a:r>
            <a:r>
              <a:rPr lang="it-IT" dirty="0" err="1" smtClean="0"/>
              <a:t>skills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4000" dirty="0" smtClean="0"/>
              <a:t>BUILDING HEALTHY RELATIONSHIPS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it-IT" dirty="0" err="1" smtClean="0"/>
              <a:t>Turning</a:t>
            </a:r>
            <a:r>
              <a:rPr lang="it-IT" dirty="0" smtClean="0"/>
              <a:t> challenges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opportunities</a:t>
            </a:r>
            <a:endParaRPr lang="it-IT" dirty="0" smtClean="0"/>
          </a:p>
          <a:p>
            <a:pPr marL="0" indent="0" eaLnBrk="1" hangingPunct="1">
              <a:buNone/>
            </a:pPr>
            <a:r>
              <a:rPr lang="it-IT" dirty="0"/>
              <a:t>	</a:t>
            </a:r>
            <a:r>
              <a:rPr lang="it-IT" dirty="0" smtClean="0"/>
              <a:t>(</a:t>
            </a:r>
            <a:r>
              <a:rPr lang="it-IT" dirty="0" err="1" smtClean="0"/>
              <a:t>subtheme</a:t>
            </a:r>
            <a:r>
              <a:rPr lang="it-IT" dirty="0" smtClean="0"/>
              <a:t>: </a:t>
            </a:r>
            <a:r>
              <a:rPr lang="it-IT" dirty="0" err="1"/>
              <a:t>T</a:t>
            </a:r>
            <a:r>
              <a:rPr lang="it-IT" dirty="0" err="1" smtClean="0"/>
              <a:t>ransition</a:t>
            </a:r>
            <a:r>
              <a:rPr lang="it-IT" dirty="0" smtClean="0"/>
              <a:t> and </a:t>
            </a:r>
            <a:r>
              <a:rPr lang="it-IT" dirty="0" err="1" smtClean="0"/>
              <a:t>changes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5595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000622215"/>
              </p:ext>
            </p:extLst>
          </p:nvPr>
        </p:nvGraphicFramePr>
        <p:xfrm>
          <a:off x="3912035" y="2060848"/>
          <a:ext cx="5052453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tangolo arrotondato 4"/>
          <p:cNvSpPr/>
          <p:nvPr/>
        </p:nvSpPr>
        <p:spPr>
          <a:xfrm>
            <a:off x="112324" y="4653136"/>
            <a:ext cx="3456384" cy="201622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" name="Gruppo 5"/>
          <p:cNvGrpSpPr/>
          <p:nvPr/>
        </p:nvGrpSpPr>
        <p:grpSpPr>
          <a:xfrm>
            <a:off x="251520" y="4785372"/>
            <a:ext cx="3456384" cy="2016224"/>
            <a:chOff x="4557317" y="2403029"/>
            <a:chExt cx="4139206" cy="1648082"/>
          </a:xfrm>
        </p:grpSpPr>
        <p:sp>
          <p:nvSpPr>
            <p:cNvPr id="7" name="Rettangolo arrotondato 6"/>
            <p:cNvSpPr/>
            <p:nvPr/>
          </p:nvSpPr>
          <p:spPr>
            <a:xfrm>
              <a:off x="4557317" y="2403029"/>
              <a:ext cx="4139206" cy="164808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ttangolo 7"/>
            <p:cNvSpPr/>
            <p:nvPr/>
          </p:nvSpPr>
          <p:spPr>
            <a:xfrm>
              <a:off x="4605588" y="2451300"/>
              <a:ext cx="4042664" cy="1551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800" kern="1200" dirty="0" smtClean="0"/>
                <a:t>SUBTHEME 2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DEVELOPING COOPERATION SKILLS AND EMPATHY AND ENGAGING IN RESPONSIBLE AND ETHICAL BEHAVIORS</a:t>
              </a:r>
              <a:endParaRPr lang="it-IT" sz="1800" kern="1200" dirty="0"/>
            </a:p>
          </p:txBody>
        </p:sp>
      </p:grpSp>
      <p:sp>
        <p:nvSpPr>
          <p:cNvPr id="9" name="Rettangolo arrotondato 8"/>
          <p:cNvSpPr/>
          <p:nvPr/>
        </p:nvSpPr>
        <p:spPr>
          <a:xfrm>
            <a:off x="66277" y="1700808"/>
            <a:ext cx="3456384" cy="201622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0" name="Gruppo 9"/>
          <p:cNvGrpSpPr/>
          <p:nvPr/>
        </p:nvGrpSpPr>
        <p:grpSpPr>
          <a:xfrm>
            <a:off x="205473" y="1833044"/>
            <a:ext cx="3456384" cy="2016224"/>
            <a:chOff x="139720" y="2403029"/>
            <a:chExt cx="4139206" cy="1648082"/>
          </a:xfrm>
        </p:grpSpPr>
        <p:sp>
          <p:nvSpPr>
            <p:cNvPr id="11" name="Rettangolo arrotondato 10"/>
            <p:cNvSpPr/>
            <p:nvPr/>
          </p:nvSpPr>
          <p:spPr>
            <a:xfrm>
              <a:off x="139720" y="2403029"/>
              <a:ext cx="4139206" cy="164808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ttangolo 11"/>
            <p:cNvSpPr/>
            <p:nvPr/>
          </p:nvSpPr>
          <p:spPr>
            <a:xfrm>
              <a:off x="187991" y="2451300"/>
              <a:ext cx="4042664" cy="1551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800" kern="1200" dirty="0" smtClean="0"/>
                <a:t>SUBTHEME 1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ESTABLISHING AND MAINTAINING HEALTHY RELATIONSHIPS</a:t>
              </a:r>
              <a:endParaRPr lang="it-IT" sz="1800" kern="1200" dirty="0"/>
            </a:p>
          </p:txBody>
        </p:sp>
      </p:grpSp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1841768029"/>
              </p:ext>
            </p:extLst>
          </p:nvPr>
        </p:nvGraphicFramePr>
        <p:xfrm>
          <a:off x="3840027" y="4725144"/>
          <a:ext cx="5052453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BUILDING HEALTHY RELATIONSHIPS</a:t>
            </a:r>
          </a:p>
        </p:txBody>
      </p:sp>
      <p:pic>
        <p:nvPicPr>
          <p:cNvPr id="25" name="Picture 2" descr="C:\Users\Valeria\Dropbox\progetti\rescur\attività\immagini\image[21].png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35376" b="98329" l="23542" r="6868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117" t="35293" r="34566" b="5587"/>
          <a:stretch/>
        </p:blipFill>
        <p:spPr bwMode="auto">
          <a:xfrm>
            <a:off x="1115616" y="3356992"/>
            <a:ext cx="1368724" cy="1681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70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Personalizzato 2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5254</TotalTime>
  <Words>539</Words>
  <Application>Microsoft Office PowerPoint</Application>
  <PresentationFormat>Bildspel på skärmen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1" baseType="lpstr">
      <vt:lpstr>Arial Rounded MT Bold</vt:lpstr>
      <vt:lpstr>KBQuipstersFool</vt:lpstr>
      <vt:lpstr>KG True Colors</vt:lpstr>
      <vt:lpstr>Symbol</vt:lpstr>
      <vt:lpstr>Onde</vt:lpstr>
      <vt:lpstr>PowerPoint-presentation</vt:lpstr>
      <vt:lpstr>UNIVERSITY OF PAVIA</vt:lpstr>
      <vt:lpstr>RESEARCH ACTIVITY</vt:lpstr>
      <vt:lpstr>PROJECTS</vt:lpstr>
      <vt:lpstr>ITALIAN TEAM</vt:lpstr>
      <vt:lpstr>Italian team role</vt:lpstr>
      <vt:lpstr>SCHEDULE</vt:lpstr>
      <vt:lpstr>THEMES</vt:lpstr>
      <vt:lpstr>BUILDING HEALTHY RELATIONSHIPS</vt:lpstr>
      <vt:lpstr>EXAMPLE ACTIVITY</vt:lpstr>
      <vt:lpstr>EXAMPLE ACTIVITY</vt:lpstr>
      <vt:lpstr>EXAMPLE ACTIVITY</vt:lpstr>
      <vt:lpstr>TRAINING OF TEACHERS</vt:lpstr>
      <vt:lpstr>DISSEMINATION</vt:lpstr>
      <vt:lpstr>NEXT STEPS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Valeria</dc:creator>
  <cp:lastModifiedBy>IsaJertfelt</cp:lastModifiedBy>
  <cp:revision>54</cp:revision>
  <cp:lastPrinted>2014-09-11T16:04:29Z</cp:lastPrinted>
  <dcterms:created xsi:type="dcterms:W3CDTF">2014-09-09T13:31:18Z</dcterms:created>
  <dcterms:modified xsi:type="dcterms:W3CDTF">2014-10-07T09:07:22Z</dcterms:modified>
</cp:coreProperties>
</file>