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33" r:id="rId2"/>
    <p:sldMasterId id="2147483847" r:id="rId3"/>
  </p:sldMasterIdLst>
  <p:handoutMasterIdLst>
    <p:handoutMasterId r:id="rId13"/>
  </p:handoutMasterIdLst>
  <p:sldIdLst>
    <p:sldId id="256" r:id="rId4"/>
    <p:sldId id="303" r:id="rId5"/>
    <p:sldId id="257" r:id="rId6"/>
    <p:sldId id="287" r:id="rId7"/>
    <p:sldId id="302" r:id="rId8"/>
    <p:sldId id="304" r:id="rId9"/>
    <p:sldId id="306" r:id="rId10"/>
    <p:sldId id="307" r:id="rId11"/>
    <p:sldId id="308" r:id="rId1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1" autoAdjust="0"/>
    <p:restoredTop sz="94695" autoAdjust="0"/>
  </p:normalViewPr>
  <p:slideViewPr>
    <p:cSldViewPr>
      <p:cViewPr varScale="1">
        <p:scale>
          <a:sx n="84" d="100"/>
          <a:sy n="84" d="100"/>
        </p:scale>
        <p:origin x="1426" y="82"/>
      </p:cViewPr>
      <p:guideLst>
        <p:guide orient="horz" pos="2160"/>
        <p:guide pos="2880"/>
      </p:guideLst>
    </p:cSldViewPr>
  </p:slideViewPr>
  <p:outlineViewPr>
    <p:cViewPr>
      <p:scale>
        <a:sx n="33" d="100"/>
        <a:sy n="33" d="100"/>
      </p:scale>
      <p:origin x="0" y="8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2DC58D3-0689-42C7-B5A8-7CF43CAE59A0}" type="datetimeFigureOut">
              <a:rPr lang="sv-SE" smtClean="0"/>
              <a:pPr/>
              <a:t>2014-10-06</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73203F-4575-4AB4-9AF8-322866B35C40}" type="slidenum">
              <a:rPr lang="sv-SE" smtClean="0"/>
              <a:pPr/>
              <a:t>‹#›</a:t>
            </a:fld>
            <a:endParaRPr lang="sv-SE"/>
          </a:p>
        </p:txBody>
      </p:sp>
    </p:spTree>
    <p:extLst>
      <p:ext uri="{BB962C8B-B14F-4D97-AF65-F5344CB8AC3E}">
        <p14:creationId xmlns:p14="http://schemas.microsoft.com/office/powerpoint/2010/main" val="9929038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Ref idx="1001">
        <a:schemeClr val="bg1"/>
      </p:bgRef>
    </p:bg>
    <p:spTree>
      <p:nvGrpSpPr>
        <p:cNvPr id="1" name=""/>
        <p:cNvGrpSpPr/>
        <p:nvPr/>
      </p:nvGrpSpPr>
      <p:grpSpPr>
        <a:xfrm>
          <a:off x="0" y="0"/>
          <a:ext cx="0" cy="0"/>
          <a:chOff x="0" y="0"/>
          <a:chExt cx="0" cy="0"/>
        </a:xfrm>
      </p:grpSpPr>
      <p:sp>
        <p:nvSpPr>
          <p:cNvPr id="8" name="Rubrik 7"/>
          <p:cNvSpPr>
            <a:spLocks noGrp="1"/>
          </p:cNvSpPr>
          <p:nvPr>
            <p:ph type="ctrTitle"/>
          </p:nvPr>
        </p:nvSpPr>
        <p:spPr>
          <a:xfrm>
            <a:off x="2286000" y="3124200"/>
            <a:ext cx="6172200" cy="1894362"/>
          </a:xfrm>
        </p:spPr>
        <p:txBody>
          <a:bodyPr/>
          <a:lstStyle>
            <a:lvl1pPr>
              <a:defRPr b="1"/>
            </a:lvl1pPr>
          </a:lstStyle>
          <a:p>
            <a:r>
              <a:rPr kumimoji="0" lang="sv-SE" smtClean="0"/>
              <a:t>Klicka här för att ändra format</a:t>
            </a:r>
            <a:endParaRPr kumimoji="0" lang="en-US"/>
          </a:p>
        </p:txBody>
      </p:sp>
      <p:sp>
        <p:nvSpPr>
          <p:cNvPr id="9" name="Underrubri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28" name="Platshållare för datum 27"/>
          <p:cNvSpPr>
            <a:spLocks noGrp="1"/>
          </p:cNvSpPr>
          <p:nvPr>
            <p:ph type="dt" sz="half" idx="10"/>
          </p:nvPr>
        </p:nvSpPr>
        <p:spPr bwMode="auto">
          <a:xfrm rot="5400000">
            <a:off x="7764621" y="1174097"/>
            <a:ext cx="2286000" cy="381000"/>
          </a:xfrm>
        </p:spPr>
        <p:txBody>
          <a:bodyPr/>
          <a:lstStyle/>
          <a:p>
            <a:fld id="{CCD24038-20C1-4841-B6D6-7A0D5D1B17DA}" type="datetimeFigureOut">
              <a:rPr lang="sv-SE" smtClean="0"/>
              <a:pPr/>
              <a:t>2014-10-06</a:t>
            </a:fld>
            <a:endParaRPr lang="sv-SE"/>
          </a:p>
        </p:txBody>
      </p:sp>
      <p:sp>
        <p:nvSpPr>
          <p:cNvPr id="17" name="Platshållare för sidfot 16"/>
          <p:cNvSpPr>
            <a:spLocks noGrp="1"/>
          </p:cNvSpPr>
          <p:nvPr>
            <p:ph type="ftr" sz="quarter" idx="11"/>
          </p:nvPr>
        </p:nvSpPr>
        <p:spPr bwMode="auto">
          <a:xfrm rot="5400000">
            <a:off x="7077269" y="4181669"/>
            <a:ext cx="3657600" cy="384048"/>
          </a:xfrm>
        </p:spPr>
        <p:txBody>
          <a:bodyPr/>
          <a:lstStyle/>
          <a:p>
            <a:endParaRPr lang="sv-SE"/>
          </a:p>
        </p:txBody>
      </p:sp>
      <p:sp>
        <p:nvSpPr>
          <p:cNvPr id="10" name="Rektangel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ktangel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ktangel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k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ak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ak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k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ak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ktangel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Platshållare för bildnummer 28"/>
          <p:cNvSpPr>
            <a:spLocks noGrp="1"/>
          </p:cNvSpPr>
          <p:nvPr>
            <p:ph type="sldNum" sz="quarter" idx="12"/>
          </p:nvPr>
        </p:nvSpPr>
        <p:spPr bwMode="auto">
          <a:xfrm>
            <a:off x="1325544" y="4928702"/>
            <a:ext cx="609600" cy="517524"/>
          </a:xfrm>
        </p:spPr>
        <p:txBody>
          <a:bodyPr/>
          <a:lstStyle/>
          <a:p>
            <a:fld id="{86B10E8D-19AD-4A42-AF92-A91E371880DE}" type="slidenum">
              <a:rPr lang="sv-SE" smtClean="0"/>
              <a:pPr/>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CCD24038-20C1-4841-B6D6-7A0D5D1B17DA}" type="datetimeFigureOut">
              <a:rPr lang="sv-SE" smtClean="0"/>
              <a:pPr/>
              <a:t>2014-10-06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6B10E8D-19AD-4A42-AF92-A91E371880DE}"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9"/>
            <a:ext cx="1676400" cy="5851525"/>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CCD24038-20C1-4841-B6D6-7A0D5D1B17DA}" type="datetimeFigureOut">
              <a:rPr lang="sv-SE" smtClean="0"/>
              <a:pPr/>
              <a:t>2014-10-06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6B10E8D-19AD-4A42-AF92-A91E371880DE}"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Logo_txt_runt_farg.eps"/>
          <p:cNvPicPr>
            <a:picLocks noChangeAspect="1"/>
          </p:cNvPicPr>
          <p:nvPr userDrawn="1"/>
        </p:nvPicPr>
        <p:blipFill>
          <a:blip r:embed="rId2" cstate="print"/>
          <a:srcRect/>
          <a:stretch>
            <a:fillRect/>
          </a:stretch>
        </p:blipFill>
        <p:spPr bwMode="auto">
          <a:xfrm>
            <a:off x="3813175" y="2416175"/>
            <a:ext cx="1498600" cy="1085850"/>
          </a:xfrm>
          <a:prstGeom prst="rect">
            <a:avLst/>
          </a:prstGeom>
          <a:noFill/>
          <a:ln w="9525">
            <a:noFill/>
            <a:miter lim="800000"/>
            <a:headEnd/>
            <a:tailEnd/>
          </a:ln>
        </p:spPr>
      </p:pic>
      <p:sp>
        <p:nvSpPr>
          <p:cNvPr id="5" name="Rectangle 10"/>
          <p:cNvSpPr/>
          <p:nvPr userDrawn="1"/>
        </p:nvSpPr>
        <p:spPr>
          <a:xfrm>
            <a:off x="7518400" y="304800"/>
            <a:ext cx="1397000" cy="939800"/>
          </a:xfrm>
          <a:prstGeom prst="rect">
            <a:avLst/>
          </a:prstGeom>
          <a:ln>
            <a:noFill/>
          </a:ln>
        </p:spPr>
        <p:style>
          <a:lnRef idx="2">
            <a:schemeClr val="accent5"/>
          </a:lnRef>
          <a:fillRef idx="1">
            <a:schemeClr val="lt1"/>
          </a:fillRef>
          <a:effectRef idx="0">
            <a:schemeClr val="accent5"/>
          </a:effectRef>
          <a:fontRef idx="minor">
            <a:schemeClr val="dk1"/>
          </a:fontRef>
        </p:style>
        <p:txBody>
          <a:bodyPr anchor="ctr"/>
          <a:lstStyle/>
          <a:p>
            <a:pPr algn="ctr" defTabSz="457200" fontAlgn="base">
              <a:spcBef>
                <a:spcPct val="0"/>
              </a:spcBef>
              <a:spcAft>
                <a:spcPct val="0"/>
              </a:spcAft>
              <a:defRPr/>
            </a:pPr>
            <a:endParaRPr lang="sv-SE">
              <a:solidFill>
                <a:srgbClr val="000000"/>
              </a:solidFill>
              <a:ea typeface="ＭＳ Ｐゴシック" pitchFamily="34" charset="-128"/>
            </a:endParaRPr>
          </a:p>
        </p:txBody>
      </p:sp>
      <p:pic>
        <p:nvPicPr>
          <p:cNvPr id="6" name="Bildobjekt 7" descr="wave_wordm.png"/>
          <p:cNvPicPr>
            <a:picLocks noChangeAspect="1"/>
          </p:cNvPicPr>
          <p:nvPr userDrawn="1"/>
        </p:nvPicPr>
        <p:blipFill>
          <a:blip r:embed="rId3" cstate="print"/>
          <a:srcRect/>
          <a:stretch>
            <a:fillRect/>
          </a:stretch>
        </p:blipFill>
        <p:spPr bwMode="auto">
          <a:xfrm>
            <a:off x="0" y="3497263"/>
            <a:ext cx="9144000" cy="2532062"/>
          </a:xfrm>
          <a:prstGeom prst="rect">
            <a:avLst/>
          </a:prstGeom>
          <a:noFill/>
          <a:ln w="9525">
            <a:noFill/>
            <a:miter lim="800000"/>
            <a:headEnd/>
            <a:tailEnd/>
          </a:ln>
        </p:spPr>
      </p:pic>
      <p:sp>
        <p:nvSpPr>
          <p:cNvPr id="2" name="Title 1"/>
          <p:cNvSpPr>
            <a:spLocks noGrp="1"/>
          </p:cNvSpPr>
          <p:nvPr>
            <p:ph type="ctrTitle"/>
          </p:nvPr>
        </p:nvSpPr>
        <p:spPr>
          <a:xfrm>
            <a:off x="685800" y="3945431"/>
            <a:ext cx="7772400" cy="990599"/>
          </a:xfrm>
        </p:spPr>
        <p:txBody>
          <a:bodyPr>
            <a:normAutofit/>
          </a:bodyPr>
          <a:lstStyle>
            <a:lvl1pPr algn="ctr">
              <a:lnSpc>
                <a:spcPts val="3440"/>
              </a:lnSpc>
              <a:defRPr sz="2600" b="1" i="0">
                <a:latin typeface="Arial" pitchFamily="34" charset="0"/>
                <a:cs typeface="Arial" pitchFamily="34" charset="0"/>
              </a:defRPr>
            </a:lvl1pPr>
          </a:lstStyle>
          <a:p>
            <a:r>
              <a:rPr lang="sv-SE" dirty="0" smtClean="0"/>
              <a:t>Click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3" name="Subtitle 2"/>
          <p:cNvSpPr>
            <a:spLocks noGrp="1"/>
          </p:cNvSpPr>
          <p:nvPr>
            <p:ph type="subTitle" idx="1"/>
          </p:nvPr>
        </p:nvSpPr>
        <p:spPr>
          <a:xfrm>
            <a:off x="1371600" y="4783630"/>
            <a:ext cx="6400800" cy="1371600"/>
          </a:xfrm>
        </p:spPr>
        <p:txBody>
          <a:bodyPr>
            <a:normAutofit/>
          </a:bodyPr>
          <a:lstStyle>
            <a:lvl1pPr marL="0" indent="0" algn="ctr">
              <a:buNone/>
              <a:defRPr sz="1800" b="0" i="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err="1" smtClean="0"/>
              <a:t>Click</a:t>
            </a:r>
            <a:r>
              <a:rPr lang="sv-SE" dirty="0" smtClean="0"/>
              <a:t> to </a:t>
            </a:r>
            <a:r>
              <a:rPr lang="sv-SE" dirty="0" err="1" smtClean="0"/>
              <a:t>edit</a:t>
            </a:r>
            <a:r>
              <a:rPr lang="sv-SE" dirty="0" smtClean="0"/>
              <a:t> Master </a:t>
            </a:r>
            <a:r>
              <a:rPr lang="sv-SE" dirty="0" err="1" smtClean="0"/>
              <a:t>subtitle</a:t>
            </a:r>
            <a:r>
              <a:rPr lang="sv-SE" dirty="0" smtClean="0"/>
              <a:t> </a:t>
            </a:r>
            <a:r>
              <a:rPr lang="sv-SE" dirty="0" err="1" smtClean="0"/>
              <a:t>style</a:t>
            </a:r>
            <a:endParaRPr lang="sv-SE" dirty="0"/>
          </a:p>
        </p:txBody>
      </p:sp>
      <p:sp>
        <p:nvSpPr>
          <p:cNvPr id="7"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r>
              <a:rPr lang="sv-SE" smtClean="0">
                <a:solidFill>
                  <a:prstClr val="black"/>
                </a:solidFill>
              </a:rPr>
              <a:t>2012-06-08</a:t>
            </a:r>
            <a:endParaRPr lang="sv-SE">
              <a:solidFill>
                <a:prstClr val="black"/>
              </a:solidFill>
            </a:endParaRPr>
          </a:p>
        </p:txBody>
      </p:sp>
      <p:sp>
        <p:nvSpPr>
          <p:cNvPr id="8" name="Slide Number Placeholder 5"/>
          <p:cNvSpPr>
            <a:spLocks noGrp="1"/>
          </p:cNvSpPr>
          <p:nvPr>
            <p:ph type="sldNum" sz="quarter" idx="11"/>
          </p:nvPr>
        </p:nvSpPr>
        <p:spPr/>
        <p:txBody>
          <a:bodyPr/>
          <a:lstStyle>
            <a:lvl1pPr>
              <a:defRPr>
                <a:latin typeface="Arial" pitchFamily="34" charset="0"/>
                <a:cs typeface="Arial" pitchFamily="34" charset="0"/>
              </a:defRPr>
            </a:lvl1pPr>
          </a:lstStyle>
          <a:p>
            <a:pPr>
              <a:defRPr/>
            </a:pPr>
            <a:fld id="{5830C33D-BEE0-4611-92C8-9E63B068164A}"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1094369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Bildobjekt 7" descr="wave_wordm.png"/>
          <p:cNvPicPr>
            <a:picLocks noChangeAspect="1"/>
          </p:cNvPicPr>
          <p:nvPr userDrawn="1"/>
        </p:nvPicPr>
        <p:blipFill>
          <a:blip r:embed="rId2" cstate="print"/>
          <a:srcRect/>
          <a:stretch>
            <a:fillRect/>
          </a:stretch>
        </p:blipFill>
        <p:spPr bwMode="auto">
          <a:xfrm>
            <a:off x="0" y="5711825"/>
            <a:ext cx="9144000" cy="2532063"/>
          </a:xfrm>
          <a:prstGeom prst="rect">
            <a:avLst/>
          </a:prstGeom>
          <a:noFill/>
          <a:ln w="9525">
            <a:noFill/>
            <a:miter lim="800000"/>
            <a:headEnd/>
            <a:tailEnd/>
          </a:ln>
        </p:spPr>
      </p:pic>
      <p:sp>
        <p:nvSpPr>
          <p:cNvPr id="2" name="Title 1"/>
          <p:cNvSpPr>
            <a:spLocks noGrp="1"/>
          </p:cNvSpPr>
          <p:nvPr>
            <p:ph type="title"/>
          </p:nvPr>
        </p:nvSpPr>
        <p:spPr>
          <a:xfrm>
            <a:off x="838200" y="770479"/>
            <a:ext cx="6553200" cy="1143000"/>
          </a:xfrm>
        </p:spPr>
        <p:txBody>
          <a:bodyPr/>
          <a:lstStyle>
            <a:lvl1pPr algn="l">
              <a:defRPr sz="2800">
                <a:latin typeface="Arial" pitchFamily="34" charset="0"/>
                <a:cs typeface="Arial" pitchFamily="34" charset="0"/>
              </a:defRPr>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3" name="Content Placeholder 2"/>
          <p:cNvSpPr>
            <a:spLocks noGrp="1"/>
          </p:cNvSpPr>
          <p:nvPr>
            <p:ph idx="1"/>
          </p:nvPr>
        </p:nvSpPr>
        <p:spPr>
          <a:xfrm>
            <a:off x="838200" y="2201357"/>
            <a:ext cx="6561667" cy="3611563"/>
          </a:xfrm>
        </p:spPr>
        <p:txBody>
          <a:bodyPr/>
          <a:lstStyle>
            <a:lvl1pPr>
              <a:buFontTx/>
              <a:buNone/>
              <a:defRPr sz="2000" b="0" i="0">
                <a:latin typeface="Arial" pitchFamily="34" charset="0"/>
                <a:cs typeface="Arial" pitchFamily="34" charset="0"/>
              </a:defRPr>
            </a:lvl1pPr>
            <a:lvl2pPr>
              <a:buFontTx/>
              <a:buNone/>
              <a:defRPr sz="2000" b="0" i="0">
                <a:latin typeface="Sabon LT Std"/>
                <a:cs typeface="Sabon LT Std" pitchFamily="18" charset="0"/>
              </a:defRPr>
            </a:lvl2pPr>
            <a:lvl3pPr>
              <a:buFontTx/>
              <a:buNone/>
              <a:defRPr sz="1800" b="0" i="0"/>
            </a:lvl3pPr>
            <a:lvl4pPr>
              <a:buFontTx/>
              <a:buNone/>
              <a:defRPr sz="1600" b="0" i="0"/>
            </a:lvl4pPr>
            <a:lvl5pPr>
              <a:buFontTx/>
              <a:buNone/>
              <a:defRPr sz="1200" b="0" i="0"/>
            </a:lvl5pPr>
          </a:lstStyle>
          <a:p>
            <a:pPr lvl="0"/>
            <a:r>
              <a:rPr lang="sv-SE" dirty="0" smtClean="0"/>
              <a:t>Klicka här för att ändra format på bakgrundstexten</a:t>
            </a:r>
          </a:p>
        </p:txBody>
      </p:sp>
      <p:sp>
        <p:nvSpPr>
          <p:cNvPr id="5"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1"/>
          </p:nvPr>
        </p:nvSpPr>
        <p:spPr/>
        <p:txBody>
          <a:bodyPr/>
          <a:lstStyle>
            <a:lvl1pPr>
              <a:defRPr>
                <a:latin typeface="Arial" pitchFamily="34" charset="0"/>
                <a:cs typeface="Arial" pitchFamily="34" charset="0"/>
              </a:defRPr>
            </a:lvl1pPr>
          </a:lstStyle>
          <a:p>
            <a:pPr>
              <a:defRPr/>
            </a:pPr>
            <a:fld id="{4CEA82A8-E189-467E-8D38-644E75822907}"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3511483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Anpassad layout">
    <p:spTree>
      <p:nvGrpSpPr>
        <p:cNvPr id="1" name=""/>
        <p:cNvGrpSpPr/>
        <p:nvPr/>
      </p:nvGrpSpPr>
      <p:grpSpPr>
        <a:xfrm>
          <a:off x="0" y="0"/>
          <a:ext cx="0" cy="0"/>
          <a:chOff x="0" y="0"/>
          <a:chExt cx="0" cy="0"/>
        </a:xfrm>
      </p:grpSpPr>
      <p:pic>
        <p:nvPicPr>
          <p:cNvPr id="4" name="Bildobjekt 7" descr="wave_wordm.png"/>
          <p:cNvPicPr>
            <a:picLocks noChangeAspect="1"/>
          </p:cNvPicPr>
          <p:nvPr userDrawn="1"/>
        </p:nvPicPr>
        <p:blipFill>
          <a:blip r:embed="rId2" cstate="print"/>
          <a:srcRect/>
          <a:stretch>
            <a:fillRect/>
          </a:stretch>
        </p:blipFill>
        <p:spPr bwMode="auto">
          <a:xfrm>
            <a:off x="0" y="5711825"/>
            <a:ext cx="9144000" cy="2532063"/>
          </a:xfrm>
          <a:prstGeom prst="rect">
            <a:avLst/>
          </a:prstGeom>
          <a:noFill/>
          <a:ln w="9525">
            <a:noFill/>
            <a:miter lim="800000"/>
            <a:headEnd/>
            <a:tailEnd/>
          </a:ln>
        </p:spPr>
      </p:pic>
      <p:sp>
        <p:nvSpPr>
          <p:cNvPr id="7" name="Title 1"/>
          <p:cNvSpPr>
            <a:spLocks noGrp="1"/>
          </p:cNvSpPr>
          <p:nvPr>
            <p:ph type="title"/>
          </p:nvPr>
        </p:nvSpPr>
        <p:spPr>
          <a:xfrm>
            <a:off x="838200" y="770479"/>
            <a:ext cx="6553200" cy="1143000"/>
          </a:xfrm>
        </p:spPr>
        <p:txBody>
          <a:bodyPr/>
          <a:lstStyle>
            <a:lvl1pPr algn="l">
              <a:defRPr sz="2800">
                <a:latin typeface="Arial" pitchFamily="34" charset="0"/>
                <a:cs typeface="Arial" pitchFamily="34" charset="0"/>
              </a:defRPr>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8" name="Content Placeholder 2"/>
          <p:cNvSpPr>
            <a:spLocks noGrp="1"/>
          </p:cNvSpPr>
          <p:nvPr>
            <p:ph idx="1"/>
          </p:nvPr>
        </p:nvSpPr>
        <p:spPr>
          <a:xfrm>
            <a:off x="838200" y="2201357"/>
            <a:ext cx="6553200" cy="3611563"/>
          </a:xfrm>
        </p:spPr>
        <p:txBody>
          <a:bodyPr/>
          <a:lstStyle>
            <a:lvl1pPr>
              <a:defRPr sz="2400" b="0" i="0">
                <a:latin typeface="Arial" pitchFamily="34" charset="0"/>
                <a:cs typeface="Arial" pitchFamily="34"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5" name="Platshållare för datum 2"/>
          <p:cNvSpPr>
            <a:spLocks noGrp="1"/>
          </p:cNvSpPr>
          <p:nvPr>
            <p:ph type="dt" sz="half" idx="10"/>
          </p:nvPr>
        </p:nvSpPr>
        <p:spPr/>
        <p:txBody>
          <a:bodyPr/>
          <a:lstStyle>
            <a:lvl1pPr>
              <a:defRPr>
                <a:latin typeface="Arial" pitchFamily="34" charset="0"/>
                <a:cs typeface="Arial" pitchFamily="34" charset="0"/>
              </a:defRPr>
            </a:lvl1pPr>
          </a:lstStyle>
          <a:p>
            <a:pPr>
              <a:defRPr/>
            </a:pPr>
            <a:r>
              <a:rPr lang="sv-SE" smtClean="0">
                <a:solidFill>
                  <a:prstClr val="black"/>
                </a:solidFill>
              </a:rPr>
              <a:t>2012-06-08</a:t>
            </a:r>
            <a:endParaRPr lang="sv-SE">
              <a:solidFill>
                <a:prstClr val="black"/>
              </a:solidFill>
            </a:endParaRPr>
          </a:p>
        </p:txBody>
      </p:sp>
      <p:sp>
        <p:nvSpPr>
          <p:cNvPr id="6" name="Platshållare för bildnummer 4"/>
          <p:cNvSpPr>
            <a:spLocks noGrp="1"/>
          </p:cNvSpPr>
          <p:nvPr>
            <p:ph type="sldNum" sz="quarter" idx="11"/>
          </p:nvPr>
        </p:nvSpPr>
        <p:spPr/>
        <p:txBody>
          <a:bodyPr/>
          <a:lstStyle>
            <a:lvl1pPr>
              <a:defRPr>
                <a:latin typeface="Arial" pitchFamily="34" charset="0"/>
                <a:cs typeface="Arial" pitchFamily="34" charset="0"/>
              </a:defRPr>
            </a:lvl1pPr>
          </a:lstStyle>
          <a:p>
            <a:pPr>
              <a:defRPr/>
            </a:pPr>
            <a:fld id="{CF637995-A9BF-4EE7-947A-4159DDB35FB1}"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723160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lvl1pPr>
              <a:defRPr>
                <a:latin typeface="Arial" pitchFamily="34" charset="0"/>
                <a:cs typeface="Arial" pitchFamily="34" charset="0"/>
              </a:defRPr>
            </a:lvl1p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Arial" pitchFamily="34" charset="0"/>
                <a:cs typeface="Arial" pitchFamily="34"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atin typeface="Arial" pitchFamily="34" charset="0"/>
                <a:cs typeface="Arial" pitchFamily="34" charset="0"/>
              </a:defRPr>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784598F0-AC42-4432-A2D5-80DEEF0D213A}"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42887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914400" y="1600199"/>
            <a:ext cx="7315200" cy="4301067"/>
          </a:xfrm>
        </p:spPr>
        <p:txBody>
          <a:bodyPr/>
          <a:lstStyle/>
          <a:p>
            <a:pPr lvl="0"/>
            <a:endParaRPr lang="sv-SE" noProof="0" dirty="0"/>
          </a:p>
        </p:txBody>
      </p:sp>
      <p:sp>
        <p:nvSpPr>
          <p:cNvPr id="3"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4" name="Slide Number Placeholder 5"/>
          <p:cNvSpPr>
            <a:spLocks noGrp="1"/>
          </p:cNvSpPr>
          <p:nvPr>
            <p:ph type="sldNum" sz="quarter" idx="15"/>
          </p:nvPr>
        </p:nvSpPr>
        <p:spPr/>
        <p:txBody>
          <a:bodyPr/>
          <a:lstStyle>
            <a:lvl1pPr>
              <a:defRPr/>
            </a:lvl1pPr>
          </a:lstStyle>
          <a:p>
            <a:pPr>
              <a:defRPr/>
            </a:pPr>
            <a:fld id="{BECF4699-2524-41E5-A006-7D0D714516BF}"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1888304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lvl1pPr>
              <a:defRPr>
                <a:latin typeface="Arial" pitchFamily="34" charset="0"/>
                <a:cs typeface="Arial" pitchFamily="34" charset="0"/>
              </a:defRPr>
            </a:lvl1p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Arial" pitchFamily="34" charset="0"/>
                <a:cs typeface="Arial" pitchFamily="34"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atin typeface="Arial" pitchFamily="34" charset="0"/>
                <a:cs typeface="Arial" pitchFamily="34" charset="0"/>
              </a:defRPr>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80542D9D-3096-4C3C-9634-401C20469205}"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9171201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429D613A-08E6-4835-AF71-ACDC324AD1C5}"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10056386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891468B1-8B87-4B89-8CF4-D0DC0AABC984}"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217485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8" name="Platshållare för innehåll 7"/>
          <p:cNvSpPr>
            <a:spLocks noGrp="1"/>
          </p:cNvSpPr>
          <p:nvPr>
            <p:ph sz="quarter" idx="1"/>
          </p:nvPr>
        </p:nvSpPr>
        <p:spPr>
          <a:xfrm>
            <a:off x="457200" y="1600200"/>
            <a:ext cx="7467600" cy="4873752"/>
          </a:xfrm>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4"/>
          </p:nvPr>
        </p:nvSpPr>
        <p:spPr/>
        <p:txBody>
          <a:bodyPr rtlCol="0"/>
          <a:lstStyle/>
          <a:p>
            <a:fld id="{CCD24038-20C1-4841-B6D6-7A0D5D1B17DA}" type="datetimeFigureOut">
              <a:rPr lang="sv-SE" smtClean="0"/>
              <a:pPr/>
              <a:t>2014-10-06</a:t>
            </a:fld>
            <a:endParaRPr lang="sv-SE"/>
          </a:p>
        </p:txBody>
      </p:sp>
      <p:sp>
        <p:nvSpPr>
          <p:cNvPr id="9" name="Platshållare för bildnummer 8"/>
          <p:cNvSpPr>
            <a:spLocks noGrp="1"/>
          </p:cNvSpPr>
          <p:nvPr>
            <p:ph type="sldNum" sz="quarter" idx="15"/>
          </p:nvPr>
        </p:nvSpPr>
        <p:spPr/>
        <p:txBody>
          <a:bodyPr rtlCol="0"/>
          <a:lstStyle/>
          <a:p>
            <a:fld id="{86B10E8D-19AD-4A42-AF92-A91E371880DE}" type="slidenum">
              <a:rPr lang="sv-SE" smtClean="0"/>
              <a:pPr/>
              <a:t>‹#›</a:t>
            </a:fld>
            <a:endParaRPr lang="sv-SE"/>
          </a:p>
        </p:txBody>
      </p:sp>
      <p:sp>
        <p:nvSpPr>
          <p:cNvPr id="10" name="Platshållare för sidfot 9"/>
          <p:cNvSpPr>
            <a:spLocks noGrp="1"/>
          </p:cNvSpPr>
          <p:nvPr>
            <p:ph type="ftr" sz="quarter" idx="16"/>
          </p:nvPr>
        </p:nvSpPr>
        <p:spPr/>
        <p:txBody>
          <a:bodyPr rtlCol="0"/>
          <a:lstStyle/>
          <a:p>
            <a:endParaRPr lang="sv-S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2180A0D1-16FA-4E9F-B629-2B9FB7D980C3}"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36253071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defTabSz="457200" fontAlgn="base">
              <a:spcBef>
                <a:spcPct val="0"/>
              </a:spcBef>
              <a:spcAft>
                <a:spcPct val="0"/>
              </a:spcAft>
              <a:defRPr/>
            </a:pPr>
            <a:endParaRPr lang="sv-SE">
              <a:solidFill>
                <a:prstClr val="black"/>
              </a:solidFill>
              <a:ea typeface="ＭＳ Ｐゴシック" pitchFamily="-109" charset="-128"/>
            </a:endParaRPr>
          </a:p>
        </p:txBody>
      </p:sp>
      <p:sp>
        <p:nvSpPr>
          <p:cNvPr id="4" name="Platshållare för bildnummer 3"/>
          <p:cNvSpPr>
            <a:spLocks noGrp="1"/>
          </p:cNvSpPr>
          <p:nvPr>
            <p:ph type="sldNum" sz="quarter" idx="12"/>
          </p:nvPr>
        </p:nvSpPr>
        <p:spPr/>
        <p:txBody>
          <a:bodyPr/>
          <a:lstStyle>
            <a:lvl1pPr>
              <a:defRPr/>
            </a:lvl1pPr>
          </a:lstStyle>
          <a:p>
            <a:pPr>
              <a:defRPr/>
            </a:pPr>
            <a:fld id="{065E875F-BEEF-4811-8BFA-D724360CB09F}"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1139718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484EECBA-79AE-405D-8828-80E2C892B193}"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4166926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3A3D93E7-B0DF-4551-ADB7-CA26219D7235}"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818700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r>
              <a:rPr lang="sv-SE" smtClean="0">
                <a:solidFill>
                  <a:prstClr val="black"/>
                </a:solidFill>
              </a:rPr>
              <a:t>2012-06-08</a:t>
            </a:r>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E6B38A40-49C5-49BD-A9B5-F8FBCCA0E80E}"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24947714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Logo_txt_runt_farg.eps"/>
          <p:cNvPicPr>
            <a:picLocks noChangeAspect="1"/>
          </p:cNvPicPr>
          <p:nvPr userDrawn="1"/>
        </p:nvPicPr>
        <p:blipFill>
          <a:blip r:embed="rId2" cstate="print"/>
          <a:srcRect/>
          <a:stretch>
            <a:fillRect/>
          </a:stretch>
        </p:blipFill>
        <p:spPr bwMode="auto">
          <a:xfrm>
            <a:off x="3813175" y="2416175"/>
            <a:ext cx="1498600" cy="1085850"/>
          </a:xfrm>
          <a:prstGeom prst="rect">
            <a:avLst/>
          </a:prstGeom>
          <a:noFill/>
          <a:ln w="9525">
            <a:noFill/>
            <a:miter lim="800000"/>
            <a:headEnd/>
            <a:tailEnd/>
          </a:ln>
        </p:spPr>
      </p:pic>
      <p:sp>
        <p:nvSpPr>
          <p:cNvPr id="5" name="Rectangle 10"/>
          <p:cNvSpPr/>
          <p:nvPr userDrawn="1"/>
        </p:nvSpPr>
        <p:spPr>
          <a:xfrm>
            <a:off x="7518400" y="304800"/>
            <a:ext cx="1397000" cy="939800"/>
          </a:xfrm>
          <a:prstGeom prst="rect">
            <a:avLst/>
          </a:prstGeom>
          <a:ln>
            <a:noFill/>
          </a:ln>
        </p:spPr>
        <p:style>
          <a:lnRef idx="2">
            <a:schemeClr val="accent5"/>
          </a:lnRef>
          <a:fillRef idx="1">
            <a:schemeClr val="lt1"/>
          </a:fillRef>
          <a:effectRef idx="0">
            <a:schemeClr val="accent5"/>
          </a:effectRef>
          <a:fontRef idx="minor">
            <a:schemeClr val="dk1"/>
          </a:fontRef>
        </p:style>
        <p:txBody>
          <a:bodyPr anchor="ctr"/>
          <a:lstStyle/>
          <a:p>
            <a:pPr algn="ctr" defTabSz="457200" fontAlgn="base">
              <a:spcBef>
                <a:spcPct val="0"/>
              </a:spcBef>
              <a:spcAft>
                <a:spcPct val="0"/>
              </a:spcAft>
              <a:defRPr/>
            </a:pPr>
            <a:endParaRPr lang="sv-SE">
              <a:solidFill>
                <a:srgbClr val="000000"/>
              </a:solidFill>
              <a:ea typeface="ＭＳ Ｐゴシック" pitchFamily="34" charset="-128"/>
            </a:endParaRPr>
          </a:p>
        </p:txBody>
      </p:sp>
      <p:pic>
        <p:nvPicPr>
          <p:cNvPr id="6" name="Bildobjekt 7" descr="wave_wordm.png"/>
          <p:cNvPicPr>
            <a:picLocks noChangeAspect="1"/>
          </p:cNvPicPr>
          <p:nvPr userDrawn="1"/>
        </p:nvPicPr>
        <p:blipFill>
          <a:blip r:embed="rId3" cstate="print"/>
          <a:srcRect/>
          <a:stretch>
            <a:fillRect/>
          </a:stretch>
        </p:blipFill>
        <p:spPr bwMode="auto">
          <a:xfrm>
            <a:off x="0" y="3497263"/>
            <a:ext cx="9144000" cy="2532062"/>
          </a:xfrm>
          <a:prstGeom prst="rect">
            <a:avLst/>
          </a:prstGeom>
          <a:noFill/>
          <a:ln w="9525">
            <a:noFill/>
            <a:miter lim="800000"/>
            <a:headEnd/>
            <a:tailEnd/>
          </a:ln>
        </p:spPr>
      </p:pic>
      <p:sp>
        <p:nvSpPr>
          <p:cNvPr id="2" name="Title 1"/>
          <p:cNvSpPr>
            <a:spLocks noGrp="1"/>
          </p:cNvSpPr>
          <p:nvPr>
            <p:ph type="ctrTitle"/>
          </p:nvPr>
        </p:nvSpPr>
        <p:spPr>
          <a:xfrm>
            <a:off x="685800" y="3945431"/>
            <a:ext cx="7772400" cy="990599"/>
          </a:xfrm>
        </p:spPr>
        <p:txBody>
          <a:bodyPr>
            <a:normAutofit/>
          </a:bodyPr>
          <a:lstStyle>
            <a:lvl1pPr algn="ctr">
              <a:lnSpc>
                <a:spcPts val="3440"/>
              </a:lnSpc>
              <a:defRPr sz="2600" b="1" i="0">
                <a:latin typeface="Arial" pitchFamily="34" charset="0"/>
                <a:cs typeface="Arial" pitchFamily="34" charset="0"/>
              </a:defRPr>
            </a:lvl1pPr>
          </a:lstStyle>
          <a:p>
            <a:r>
              <a:rPr lang="sv-SE" dirty="0" smtClean="0"/>
              <a:t>Click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3" name="Subtitle 2"/>
          <p:cNvSpPr>
            <a:spLocks noGrp="1"/>
          </p:cNvSpPr>
          <p:nvPr>
            <p:ph type="subTitle" idx="1"/>
          </p:nvPr>
        </p:nvSpPr>
        <p:spPr>
          <a:xfrm>
            <a:off x="1371600" y="4783630"/>
            <a:ext cx="6400800" cy="1371600"/>
          </a:xfrm>
        </p:spPr>
        <p:txBody>
          <a:bodyPr>
            <a:normAutofit/>
          </a:bodyPr>
          <a:lstStyle>
            <a:lvl1pPr marL="0" indent="0" algn="ctr">
              <a:buNone/>
              <a:defRPr sz="1800" b="0" i="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err="1" smtClean="0"/>
              <a:t>Click</a:t>
            </a:r>
            <a:r>
              <a:rPr lang="sv-SE" dirty="0" smtClean="0"/>
              <a:t> to </a:t>
            </a:r>
            <a:r>
              <a:rPr lang="sv-SE" dirty="0" err="1" smtClean="0"/>
              <a:t>edit</a:t>
            </a:r>
            <a:r>
              <a:rPr lang="sv-SE" dirty="0" smtClean="0"/>
              <a:t> Master </a:t>
            </a:r>
            <a:r>
              <a:rPr lang="sv-SE" dirty="0" err="1" smtClean="0"/>
              <a:t>subtitle</a:t>
            </a:r>
            <a:r>
              <a:rPr lang="sv-SE" dirty="0" smtClean="0"/>
              <a:t> </a:t>
            </a:r>
            <a:r>
              <a:rPr lang="sv-SE" dirty="0" err="1" smtClean="0"/>
              <a:t>style</a:t>
            </a:r>
            <a:endParaRPr lang="sv-SE" dirty="0"/>
          </a:p>
        </p:txBody>
      </p:sp>
      <p:sp>
        <p:nvSpPr>
          <p:cNvPr id="7"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6E8A0FDF-40D4-4730-A9C5-62EF9995DDCD}" type="datetime1">
              <a:rPr lang="sv-SE" smtClean="0">
                <a:solidFill>
                  <a:prstClr val="black"/>
                </a:solidFill>
              </a:rPr>
              <a:pPr>
                <a:defRPr/>
              </a:pPr>
              <a:t>2014-10-06</a:t>
            </a:fld>
            <a:endParaRPr lang="sv-SE">
              <a:solidFill>
                <a:prstClr val="black"/>
              </a:solidFill>
            </a:endParaRPr>
          </a:p>
        </p:txBody>
      </p:sp>
      <p:sp>
        <p:nvSpPr>
          <p:cNvPr id="8" name="Slide Number Placeholder 5"/>
          <p:cNvSpPr>
            <a:spLocks noGrp="1"/>
          </p:cNvSpPr>
          <p:nvPr>
            <p:ph type="sldNum" sz="quarter" idx="11"/>
          </p:nvPr>
        </p:nvSpPr>
        <p:spPr/>
        <p:txBody>
          <a:bodyPr/>
          <a:lstStyle>
            <a:lvl1pPr>
              <a:defRPr>
                <a:latin typeface="Arial" pitchFamily="34" charset="0"/>
                <a:cs typeface="Arial" pitchFamily="34" charset="0"/>
              </a:defRPr>
            </a:lvl1pPr>
          </a:lstStyle>
          <a:p>
            <a:pPr>
              <a:defRPr/>
            </a:pPr>
            <a:fld id="{5830C33D-BEE0-4611-92C8-9E63B068164A}"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20340065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Bildobjekt 7" descr="wave_wordm.png"/>
          <p:cNvPicPr>
            <a:picLocks noChangeAspect="1"/>
          </p:cNvPicPr>
          <p:nvPr userDrawn="1"/>
        </p:nvPicPr>
        <p:blipFill>
          <a:blip r:embed="rId2" cstate="print"/>
          <a:srcRect/>
          <a:stretch>
            <a:fillRect/>
          </a:stretch>
        </p:blipFill>
        <p:spPr bwMode="auto">
          <a:xfrm>
            <a:off x="0" y="5711825"/>
            <a:ext cx="9144000" cy="2532063"/>
          </a:xfrm>
          <a:prstGeom prst="rect">
            <a:avLst/>
          </a:prstGeom>
          <a:noFill/>
          <a:ln w="9525">
            <a:noFill/>
            <a:miter lim="800000"/>
            <a:headEnd/>
            <a:tailEnd/>
          </a:ln>
        </p:spPr>
      </p:pic>
      <p:sp>
        <p:nvSpPr>
          <p:cNvPr id="2" name="Title 1"/>
          <p:cNvSpPr>
            <a:spLocks noGrp="1"/>
          </p:cNvSpPr>
          <p:nvPr>
            <p:ph type="title"/>
          </p:nvPr>
        </p:nvSpPr>
        <p:spPr>
          <a:xfrm>
            <a:off x="838200" y="770479"/>
            <a:ext cx="6553200" cy="1143000"/>
          </a:xfrm>
        </p:spPr>
        <p:txBody>
          <a:bodyPr/>
          <a:lstStyle>
            <a:lvl1pPr algn="l">
              <a:defRPr sz="2800">
                <a:latin typeface="Arial" pitchFamily="34" charset="0"/>
                <a:cs typeface="Arial" pitchFamily="34" charset="0"/>
              </a:defRPr>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3" name="Content Placeholder 2"/>
          <p:cNvSpPr>
            <a:spLocks noGrp="1"/>
          </p:cNvSpPr>
          <p:nvPr>
            <p:ph idx="1"/>
          </p:nvPr>
        </p:nvSpPr>
        <p:spPr>
          <a:xfrm>
            <a:off x="838200" y="2201357"/>
            <a:ext cx="6561667" cy="3611563"/>
          </a:xfrm>
        </p:spPr>
        <p:txBody>
          <a:bodyPr/>
          <a:lstStyle>
            <a:lvl1pPr>
              <a:buFontTx/>
              <a:buNone/>
              <a:defRPr sz="2000" b="0" i="0">
                <a:latin typeface="Arial" pitchFamily="34" charset="0"/>
                <a:cs typeface="Arial" pitchFamily="34" charset="0"/>
              </a:defRPr>
            </a:lvl1pPr>
            <a:lvl2pPr>
              <a:buFontTx/>
              <a:buNone/>
              <a:defRPr sz="2000" b="0" i="0">
                <a:latin typeface="Sabon LT Std"/>
                <a:cs typeface="Sabon LT Std" pitchFamily="18" charset="0"/>
              </a:defRPr>
            </a:lvl2pPr>
            <a:lvl3pPr>
              <a:buFontTx/>
              <a:buNone/>
              <a:defRPr sz="1800" b="0" i="0"/>
            </a:lvl3pPr>
            <a:lvl4pPr>
              <a:buFontTx/>
              <a:buNone/>
              <a:defRPr sz="1600" b="0" i="0"/>
            </a:lvl4pPr>
            <a:lvl5pPr>
              <a:buFontTx/>
              <a:buNone/>
              <a:defRPr sz="1200" b="0" i="0"/>
            </a:lvl5pPr>
          </a:lstStyle>
          <a:p>
            <a:pPr lvl="0"/>
            <a:r>
              <a:rPr lang="sv-SE" dirty="0" smtClean="0"/>
              <a:t>Klicka här för att ändra format på bakgrundstexten</a:t>
            </a:r>
          </a:p>
        </p:txBody>
      </p:sp>
      <p:sp>
        <p:nvSpPr>
          <p:cNvPr id="5"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FF6FE21C-0B15-4E97-A3DF-551F65295512}"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1"/>
          </p:nvPr>
        </p:nvSpPr>
        <p:spPr/>
        <p:txBody>
          <a:bodyPr/>
          <a:lstStyle>
            <a:lvl1pPr>
              <a:defRPr>
                <a:latin typeface="Arial" pitchFamily="34" charset="0"/>
                <a:cs typeface="Arial" pitchFamily="34" charset="0"/>
              </a:defRPr>
            </a:lvl1pPr>
          </a:lstStyle>
          <a:p>
            <a:pPr>
              <a:defRPr/>
            </a:pPr>
            <a:fld id="{4CEA82A8-E189-467E-8D38-644E75822907}"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1583790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Anpassad layout">
    <p:spTree>
      <p:nvGrpSpPr>
        <p:cNvPr id="1" name=""/>
        <p:cNvGrpSpPr/>
        <p:nvPr/>
      </p:nvGrpSpPr>
      <p:grpSpPr>
        <a:xfrm>
          <a:off x="0" y="0"/>
          <a:ext cx="0" cy="0"/>
          <a:chOff x="0" y="0"/>
          <a:chExt cx="0" cy="0"/>
        </a:xfrm>
      </p:grpSpPr>
      <p:pic>
        <p:nvPicPr>
          <p:cNvPr id="4" name="Bildobjekt 7" descr="wave_wordm.png"/>
          <p:cNvPicPr>
            <a:picLocks noChangeAspect="1"/>
          </p:cNvPicPr>
          <p:nvPr userDrawn="1"/>
        </p:nvPicPr>
        <p:blipFill>
          <a:blip r:embed="rId2" cstate="print"/>
          <a:srcRect/>
          <a:stretch>
            <a:fillRect/>
          </a:stretch>
        </p:blipFill>
        <p:spPr bwMode="auto">
          <a:xfrm>
            <a:off x="0" y="5711825"/>
            <a:ext cx="9144000" cy="2532063"/>
          </a:xfrm>
          <a:prstGeom prst="rect">
            <a:avLst/>
          </a:prstGeom>
          <a:noFill/>
          <a:ln w="9525">
            <a:noFill/>
            <a:miter lim="800000"/>
            <a:headEnd/>
            <a:tailEnd/>
          </a:ln>
        </p:spPr>
      </p:pic>
      <p:sp>
        <p:nvSpPr>
          <p:cNvPr id="7" name="Title 1"/>
          <p:cNvSpPr>
            <a:spLocks noGrp="1"/>
          </p:cNvSpPr>
          <p:nvPr>
            <p:ph type="title"/>
          </p:nvPr>
        </p:nvSpPr>
        <p:spPr>
          <a:xfrm>
            <a:off x="838200" y="770479"/>
            <a:ext cx="6553200" cy="1143000"/>
          </a:xfrm>
        </p:spPr>
        <p:txBody>
          <a:bodyPr/>
          <a:lstStyle>
            <a:lvl1pPr algn="l">
              <a:defRPr sz="2800">
                <a:latin typeface="Arial" pitchFamily="34" charset="0"/>
                <a:cs typeface="Arial" pitchFamily="34" charset="0"/>
              </a:defRPr>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8" name="Content Placeholder 2"/>
          <p:cNvSpPr>
            <a:spLocks noGrp="1"/>
          </p:cNvSpPr>
          <p:nvPr>
            <p:ph idx="1"/>
          </p:nvPr>
        </p:nvSpPr>
        <p:spPr>
          <a:xfrm>
            <a:off x="838200" y="2201357"/>
            <a:ext cx="6553200" cy="3611563"/>
          </a:xfrm>
        </p:spPr>
        <p:txBody>
          <a:bodyPr/>
          <a:lstStyle>
            <a:lvl1pPr>
              <a:defRPr sz="2400" b="0" i="0">
                <a:latin typeface="Arial" pitchFamily="34" charset="0"/>
                <a:cs typeface="Arial" pitchFamily="34"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5" name="Platshållare för datum 2"/>
          <p:cNvSpPr>
            <a:spLocks noGrp="1"/>
          </p:cNvSpPr>
          <p:nvPr>
            <p:ph type="dt" sz="half" idx="10"/>
          </p:nvPr>
        </p:nvSpPr>
        <p:spPr/>
        <p:txBody>
          <a:bodyPr/>
          <a:lstStyle>
            <a:lvl1pPr>
              <a:defRPr>
                <a:latin typeface="Arial" pitchFamily="34" charset="0"/>
                <a:cs typeface="Arial" pitchFamily="34" charset="0"/>
              </a:defRPr>
            </a:lvl1pPr>
          </a:lstStyle>
          <a:p>
            <a:pPr>
              <a:defRPr/>
            </a:pPr>
            <a:fld id="{588D224A-BB3E-48FA-A6AE-A60641CD6BAE}" type="datetime1">
              <a:rPr lang="sv-SE" smtClean="0">
                <a:solidFill>
                  <a:prstClr val="black"/>
                </a:solidFill>
              </a:rPr>
              <a:pPr>
                <a:defRPr/>
              </a:pPr>
              <a:t>2014-10-06</a:t>
            </a:fld>
            <a:endParaRPr lang="sv-SE">
              <a:solidFill>
                <a:prstClr val="black"/>
              </a:solidFill>
            </a:endParaRPr>
          </a:p>
        </p:txBody>
      </p:sp>
      <p:sp>
        <p:nvSpPr>
          <p:cNvPr id="6" name="Platshållare för bildnummer 4"/>
          <p:cNvSpPr>
            <a:spLocks noGrp="1"/>
          </p:cNvSpPr>
          <p:nvPr>
            <p:ph type="sldNum" sz="quarter" idx="11"/>
          </p:nvPr>
        </p:nvSpPr>
        <p:spPr/>
        <p:txBody>
          <a:bodyPr/>
          <a:lstStyle>
            <a:lvl1pPr>
              <a:defRPr>
                <a:latin typeface="Arial" pitchFamily="34" charset="0"/>
                <a:cs typeface="Arial" pitchFamily="34" charset="0"/>
              </a:defRPr>
            </a:lvl1pPr>
          </a:lstStyle>
          <a:p>
            <a:pPr>
              <a:defRPr/>
            </a:pPr>
            <a:fld id="{CF637995-A9BF-4EE7-947A-4159DDB35FB1}"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22964955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lvl1pPr>
              <a:defRPr>
                <a:latin typeface="Arial" pitchFamily="34" charset="0"/>
                <a:cs typeface="Arial" pitchFamily="34" charset="0"/>
              </a:defRPr>
            </a:lvl1p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Arial" pitchFamily="34" charset="0"/>
                <a:cs typeface="Arial" pitchFamily="34"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atin typeface="Arial" pitchFamily="34" charset="0"/>
                <a:cs typeface="Arial" pitchFamily="34" charset="0"/>
              </a:defRPr>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fld id="{2C8464E6-323B-4F3C-A81B-2C7192CB77FA}"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784598F0-AC42-4432-A2D5-80DEEF0D213A}"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30619450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914400" y="1600199"/>
            <a:ext cx="7315200" cy="4301067"/>
          </a:xfrm>
        </p:spPr>
        <p:txBody>
          <a:bodyPr/>
          <a:lstStyle/>
          <a:p>
            <a:pPr lvl="0"/>
            <a:endParaRPr lang="sv-SE" noProof="0" dirty="0"/>
          </a:p>
        </p:txBody>
      </p:sp>
      <p:sp>
        <p:nvSpPr>
          <p:cNvPr id="3" name="Date Placeholder 3"/>
          <p:cNvSpPr>
            <a:spLocks noGrp="1"/>
          </p:cNvSpPr>
          <p:nvPr>
            <p:ph type="dt" sz="half" idx="14"/>
          </p:nvPr>
        </p:nvSpPr>
        <p:spPr/>
        <p:txBody>
          <a:bodyPr/>
          <a:lstStyle>
            <a:lvl1pPr>
              <a:defRPr/>
            </a:lvl1pPr>
          </a:lstStyle>
          <a:p>
            <a:pPr>
              <a:defRPr/>
            </a:pPr>
            <a:fld id="{35D9F7F2-7C5B-48A1-ACAF-231FFC1906AB}" type="datetime1">
              <a:rPr lang="sv-SE" smtClean="0">
                <a:solidFill>
                  <a:prstClr val="black"/>
                </a:solidFill>
              </a:rPr>
              <a:pPr>
                <a:defRPr/>
              </a:pPr>
              <a:t>2014-10-06</a:t>
            </a:fld>
            <a:endParaRPr lang="sv-SE">
              <a:solidFill>
                <a:prstClr val="black"/>
              </a:solidFill>
            </a:endParaRPr>
          </a:p>
        </p:txBody>
      </p:sp>
      <p:sp>
        <p:nvSpPr>
          <p:cNvPr id="4" name="Slide Number Placeholder 5"/>
          <p:cNvSpPr>
            <a:spLocks noGrp="1"/>
          </p:cNvSpPr>
          <p:nvPr>
            <p:ph type="sldNum" sz="quarter" idx="15"/>
          </p:nvPr>
        </p:nvSpPr>
        <p:spPr/>
        <p:txBody>
          <a:bodyPr/>
          <a:lstStyle>
            <a:lvl1pPr>
              <a:defRPr/>
            </a:lvl1pPr>
          </a:lstStyle>
          <a:p>
            <a:pPr>
              <a:defRPr/>
            </a:pPr>
            <a:fld id="{BECF4699-2524-41E5-A006-7D0D714516BF}"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3048474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Ref idx="1001">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2286000" y="2895600"/>
            <a:ext cx="6172200" cy="2053590"/>
          </a:xfrm>
        </p:spPr>
        <p:txBody>
          <a:bodyPr/>
          <a:lstStyle>
            <a:lvl1pPr algn="l">
              <a:buNone/>
              <a:defRPr sz="3000" b="1" cap="small" baseline="0"/>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bwMode="auto">
          <a:xfrm rot="5400000">
            <a:off x="7763256" y="1170432"/>
            <a:ext cx="2286000" cy="381000"/>
          </a:xfrm>
        </p:spPr>
        <p:txBody>
          <a:bodyPr/>
          <a:lstStyle/>
          <a:p>
            <a:fld id="{CCD24038-20C1-4841-B6D6-7A0D5D1B17DA}" type="datetimeFigureOut">
              <a:rPr lang="sv-SE" smtClean="0"/>
              <a:pPr/>
              <a:t>2014-10-06</a:t>
            </a:fld>
            <a:endParaRPr lang="sv-SE"/>
          </a:p>
        </p:txBody>
      </p:sp>
      <p:sp>
        <p:nvSpPr>
          <p:cNvPr id="5" name="Platshållare för sidfot 4"/>
          <p:cNvSpPr>
            <a:spLocks noGrp="1"/>
          </p:cNvSpPr>
          <p:nvPr>
            <p:ph type="ftr" sz="quarter" idx="11"/>
          </p:nvPr>
        </p:nvSpPr>
        <p:spPr bwMode="auto">
          <a:xfrm rot="5400000">
            <a:off x="7077456" y="4178808"/>
            <a:ext cx="3657600" cy="384048"/>
          </a:xfrm>
        </p:spPr>
        <p:txBody>
          <a:bodyPr/>
          <a:lstStyle/>
          <a:p>
            <a:endParaRPr lang="sv-SE"/>
          </a:p>
        </p:txBody>
      </p:sp>
      <p:sp>
        <p:nvSpPr>
          <p:cNvPr id="9" name="Rektangel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k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ak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k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ak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ktangel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ak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Platshållare för bildnummer 5"/>
          <p:cNvSpPr>
            <a:spLocks noGrp="1"/>
          </p:cNvSpPr>
          <p:nvPr>
            <p:ph type="sldNum" sz="quarter" idx="12"/>
          </p:nvPr>
        </p:nvSpPr>
        <p:spPr bwMode="auto">
          <a:xfrm>
            <a:off x="1340616" y="4928702"/>
            <a:ext cx="609600" cy="517524"/>
          </a:xfrm>
        </p:spPr>
        <p:txBody>
          <a:bodyPr/>
          <a:lstStyle/>
          <a:p>
            <a:fld id="{86B10E8D-19AD-4A42-AF92-A91E371880DE}" type="slidenum">
              <a:rPr lang="sv-SE" smtClean="0"/>
              <a:pPr/>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4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lvl1pPr>
              <a:defRPr>
                <a:latin typeface="Arial" pitchFamily="34" charset="0"/>
                <a:cs typeface="Arial" pitchFamily="34" charset="0"/>
              </a:defRPr>
            </a:lvl1p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Arial" pitchFamily="34" charset="0"/>
                <a:cs typeface="Arial" pitchFamily="34"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atin typeface="Arial" pitchFamily="34" charset="0"/>
                <a:cs typeface="Arial" pitchFamily="34" charset="0"/>
              </a:defRPr>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fld id="{813CBF78-50D6-4EA8-93C6-42514B8C4A4A}"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80542D9D-3096-4C3C-9634-401C20469205}"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5431864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5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fld id="{02AB207A-EF76-41C8-8F38-17E01186B237}"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429D613A-08E6-4835-AF71-ACDC324AD1C5}"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4064743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6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fld id="{74F12F35-6B78-4BBD-8008-C1AE129B6243}"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891468B1-8B87-4B89-8CF4-D0DC0AABC984}"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40831699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0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fld id="{94EB4E37-FF0E-4682-87AE-0661823F6606}"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2180A0D1-16FA-4E9F-B629-2B9FB7D980C3}"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42106328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pPr>
              <a:defRPr/>
            </a:pPr>
            <a:fld id="{9953E20B-D278-4EA5-A739-3B72DDCD143D}" type="datetime1">
              <a:rPr lang="sv-SE" smtClean="0">
                <a:solidFill>
                  <a:prstClr val="black"/>
                </a:solidFill>
              </a:rPr>
              <a:pPr>
                <a:defRPr/>
              </a:pPr>
              <a:t>2014-10-06</a:t>
            </a:fld>
            <a:endParaRPr lang="sv-SE">
              <a:solidFill>
                <a:prstClr val="black"/>
              </a:solidFill>
            </a:endParaRPr>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defTabSz="457200" fontAlgn="base">
              <a:spcBef>
                <a:spcPct val="0"/>
              </a:spcBef>
              <a:spcAft>
                <a:spcPct val="0"/>
              </a:spcAft>
              <a:defRPr/>
            </a:pPr>
            <a:endParaRPr lang="sv-SE">
              <a:solidFill>
                <a:prstClr val="black"/>
              </a:solidFill>
              <a:ea typeface="ＭＳ Ｐゴシック" pitchFamily="-109" charset="-128"/>
            </a:endParaRPr>
          </a:p>
        </p:txBody>
      </p:sp>
      <p:sp>
        <p:nvSpPr>
          <p:cNvPr id="4" name="Platshållare för bildnummer 3"/>
          <p:cNvSpPr>
            <a:spLocks noGrp="1"/>
          </p:cNvSpPr>
          <p:nvPr>
            <p:ph type="sldNum" sz="quarter" idx="12"/>
          </p:nvPr>
        </p:nvSpPr>
        <p:spPr/>
        <p:txBody>
          <a:bodyPr/>
          <a:lstStyle>
            <a:lvl1pPr>
              <a:defRPr/>
            </a:lvl1pPr>
          </a:lstStyle>
          <a:p>
            <a:pPr>
              <a:defRPr/>
            </a:pPr>
            <a:fld id="{065E875F-BEEF-4811-8BFA-D724360CB09F}"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23897757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pPr>
              <a:defRPr/>
            </a:pPr>
            <a:fld id="{68636DF0-B21F-4EBD-91BF-78FF2BF178E0}" type="datetime1">
              <a:rPr lang="sv-SE" smtClean="0">
                <a:solidFill>
                  <a:prstClr val="black"/>
                </a:solidFill>
              </a:rPr>
              <a:pPr>
                <a:defRPr/>
              </a:pPr>
              <a:t>2014-10-06</a:t>
            </a:fld>
            <a:endParaRPr lang="sv-SE">
              <a:solidFill>
                <a:prstClr val="black"/>
              </a:solidFill>
            </a:endParaRPr>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defTabSz="457200" fontAlgn="base">
              <a:spcBef>
                <a:spcPct val="0"/>
              </a:spcBef>
              <a:spcAft>
                <a:spcPct val="0"/>
              </a:spcAft>
              <a:defRPr/>
            </a:pPr>
            <a:endParaRPr lang="sv-SE">
              <a:solidFill>
                <a:prstClr val="black"/>
              </a:solidFill>
              <a:ea typeface="ＭＳ Ｐゴシック" pitchFamily="-109" charset="-128"/>
            </a:endParaRPr>
          </a:p>
        </p:txBody>
      </p:sp>
      <p:sp>
        <p:nvSpPr>
          <p:cNvPr id="7" name="Platshållare för bildnummer 6"/>
          <p:cNvSpPr>
            <a:spLocks noGrp="1"/>
          </p:cNvSpPr>
          <p:nvPr>
            <p:ph type="sldNum" sz="quarter" idx="12"/>
          </p:nvPr>
        </p:nvSpPr>
        <p:spPr/>
        <p:txBody>
          <a:bodyPr/>
          <a:lstStyle>
            <a:lvl1pPr>
              <a:defRPr/>
            </a:lvl1pPr>
          </a:lstStyle>
          <a:p>
            <a:pPr>
              <a:defRPr/>
            </a:pPr>
            <a:fld id="{D4B4F292-BE2D-452E-ACF2-C3E9DC715A66}"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20773890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1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fld id="{96F4A9E9-497D-409A-804C-A87959CC30FF}"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484EECBA-79AE-405D-8828-80E2C892B193}"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10300385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2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fld id="{4F47E990-B172-4987-BDBE-220FDB749813}"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3A3D93E7-B0DF-4551-ADB7-CA26219D7235}"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4690334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3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5875867" y="2201310"/>
            <a:ext cx="3268133" cy="3657600"/>
          </a:xfrm>
        </p:spPr>
        <p:txBody>
          <a:bodyPr/>
          <a:lstStyle/>
          <a:p>
            <a:pPr lvl="0"/>
            <a:endParaRPr lang="sv-SE" noProof="0" dirty="0"/>
          </a:p>
        </p:txBody>
      </p:sp>
      <p:sp>
        <p:nvSpPr>
          <p:cNvPr id="11" name="Content Placeholder 2"/>
          <p:cNvSpPr>
            <a:spLocks noGrp="1"/>
          </p:cNvSpPr>
          <p:nvPr>
            <p:ph idx="1"/>
          </p:nvPr>
        </p:nvSpPr>
        <p:spPr>
          <a:xfrm>
            <a:off x="838200" y="2201357"/>
            <a:ext cx="4826000" cy="3611563"/>
          </a:xfrm>
        </p:spPr>
        <p:txBody>
          <a:bodyPr/>
          <a:lstStyle>
            <a:lvl1pPr>
              <a:defRPr sz="2400" b="0" i="0">
                <a:latin typeface="Trade Gothic LT Std" pitchFamily="50" charset="0"/>
                <a:cs typeface="Trade Gothic LT Std" pitchFamily="50" charset="0"/>
              </a:defRPr>
            </a:lvl1pPr>
            <a:lvl2pPr>
              <a:defRPr sz="2000" b="0" i="0">
                <a:latin typeface="Sabon LT Std"/>
                <a:cs typeface="Sabon LT Std" pitchFamily="18" charset="0"/>
              </a:defRPr>
            </a:lvl2pPr>
            <a:lvl3pPr>
              <a:defRPr sz="1800" b="0" i="0"/>
            </a:lvl3pPr>
            <a:lvl4pPr>
              <a:defRPr sz="1600" b="0" i="0"/>
            </a:lvl4pPr>
            <a:lvl5pPr>
              <a:defRPr sz="1200" b="0" i="0"/>
            </a:lvl5pPr>
          </a:lstStyle>
          <a:p>
            <a:pPr lvl="0"/>
            <a:r>
              <a:rPr lang="sv-SE" smtClean="0"/>
              <a:t>Klicka här för att ändra format på bakgrundstexten</a:t>
            </a:r>
          </a:p>
        </p:txBody>
      </p:sp>
      <p:sp>
        <p:nvSpPr>
          <p:cNvPr id="12" name="Title 1"/>
          <p:cNvSpPr>
            <a:spLocks noGrp="1"/>
          </p:cNvSpPr>
          <p:nvPr>
            <p:ph type="title"/>
          </p:nvPr>
        </p:nvSpPr>
        <p:spPr>
          <a:xfrm>
            <a:off x="838200" y="770479"/>
            <a:ext cx="7467600" cy="1143000"/>
          </a:xfrm>
        </p:spPr>
        <p:txBody>
          <a:bodyPr/>
          <a:lstStyle>
            <a:lvl1pPr algn="l">
              <a:defRPr sz="2800"/>
            </a:lvl1pPr>
          </a:lstStyle>
          <a:p>
            <a:r>
              <a:rPr lang="sv-SE" dirty="0" err="1" smtClean="0"/>
              <a:t>Click</a:t>
            </a:r>
            <a:r>
              <a:rPr lang="sv-SE" dirty="0" smtClean="0"/>
              <a:t> to </a:t>
            </a:r>
            <a:r>
              <a:rPr lang="sv-SE" dirty="0" err="1" smtClean="0"/>
              <a:t>edit</a:t>
            </a:r>
            <a:r>
              <a:rPr lang="sv-SE" dirty="0" smtClean="0"/>
              <a:t> Master </a:t>
            </a:r>
            <a:r>
              <a:rPr lang="sv-SE" dirty="0" err="1" smtClean="0"/>
              <a:t>title</a:t>
            </a:r>
            <a:r>
              <a:rPr lang="sv-SE" dirty="0" smtClean="0"/>
              <a:t> </a:t>
            </a:r>
            <a:r>
              <a:rPr lang="sv-SE" dirty="0" err="1" smtClean="0"/>
              <a:t>style</a:t>
            </a:r>
            <a:endParaRPr lang="sv-SE" dirty="0"/>
          </a:p>
        </p:txBody>
      </p:sp>
      <p:sp>
        <p:nvSpPr>
          <p:cNvPr id="5" name="Date Placeholder 3"/>
          <p:cNvSpPr>
            <a:spLocks noGrp="1"/>
          </p:cNvSpPr>
          <p:nvPr>
            <p:ph type="dt" sz="half" idx="14"/>
          </p:nvPr>
        </p:nvSpPr>
        <p:spPr/>
        <p:txBody>
          <a:bodyPr/>
          <a:lstStyle>
            <a:lvl1pPr>
              <a:defRPr/>
            </a:lvl1pPr>
          </a:lstStyle>
          <a:p>
            <a:pPr>
              <a:defRPr/>
            </a:pPr>
            <a:fld id="{C1F51A1C-C811-447E-A965-E16F6663072C}" type="datetime1">
              <a:rPr lang="sv-SE" smtClean="0">
                <a:solidFill>
                  <a:prstClr val="black"/>
                </a:solidFill>
              </a:rPr>
              <a:pPr>
                <a:defRPr/>
              </a:pPr>
              <a:t>2014-10-06</a:t>
            </a:fld>
            <a:endParaRPr lang="sv-SE">
              <a:solidFill>
                <a:prstClr val="black"/>
              </a:solidFill>
            </a:endParaRPr>
          </a:p>
        </p:txBody>
      </p:sp>
      <p:sp>
        <p:nvSpPr>
          <p:cNvPr id="6" name="Slide Number Placeholder 5"/>
          <p:cNvSpPr>
            <a:spLocks noGrp="1"/>
          </p:cNvSpPr>
          <p:nvPr>
            <p:ph type="sldNum" sz="quarter" idx="15"/>
          </p:nvPr>
        </p:nvSpPr>
        <p:spPr/>
        <p:txBody>
          <a:bodyPr/>
          <a:lstStyle>
            <a:lvl1pPr>
              <a:defRPr/>
            </a:lvl1pPr>
          </a:lstStyle>
          <a:p>
            <a:pPr>
              <a:defRPr/>
            </a:pPr>
            <a:fld id="{E6B38A40-49C5-49BD-A9B5-F8FBCCA0E80E}"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26474846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sv-SE">
              <a:solidFill>
                <a:prstClr val="black"/>
              </a:solidFill>
            </a:endParaRPr>
          </a:p>
        </p:txBody>
      </p:sp>
      <p:sp>
        <p:nvSpPr>
          <p:cNvPr id="4"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defTabSz="457200" fontAlgn="base">
              <a:spcBef>
                <a:spcPct val="0"/>
              </a:spcBef>
              <a:spcAft>
                <a:spcPct val="0"/>
              </a:spcAft>
              <a:defRPr/>
            </a:pPr>
            <a:endParaRPr lang="sv-SE">
              <a:solidFill>
                <a:prstClr val="black"/>
              </a:solidFill>
              <a:latin typeface="Arial" pitchFamily="34" charset="0"/>
              <a:ea typeface="ＭＳ Ｐゴシック" pitchFamily="-109" charset="-128"/>
            </a:endParaRPr>
          </a:p>
        </p:txBody>
      </p:sp>
      <p:sp>
        <p:nvSpPr>
          <p:cNvPr id="5" name="Rectangle 6"/>
          <p:cNvSpPr>
            <a:spLocks noGrp="1" noChangeArrowheads="1"/>
          </p:cNvSpPr>
          <p:nvPr>
            <p:ph type="sldNum" sz="quarter" idx="12"/>
          </p:nvPr>
        </p:nvSpPr>
        <p:spPr>
          <a:ln/>
        </p:spPr>
        <p:txBody>
          <a:bodyPr/>
          <a:lstStyle>
            <a:lvl1pPr>
              <a:defRPr/>
            </a:lvl1pPr>
          </a:lstStyle>
          <a:p>
            <a:pPr>
              <a:defRPr/>
            </a:pPr>
            <a:fld id="{D6A0011A-F9D9-4327-AB0B-91D3BC8FB35B}" type="slidenum">
              <a:rPr lang="sv-SE">
                <a:solidFill>
                  <a:prstClr val="black"/>
                </a:solidFill>
              </a:rPr>
              <a:pPr>
                <a:defRPr/>
              </a:pPr>
              <a:t>‹#›</a:t>
            </a:fld>
            <a:endParaRPr lang="sv-SE">
              <a:solidFill>
                <a:prstClr val="black"/>
              </a:solidFill>
            </a:endParaRPr>
          </a:p>
        </p:txBody>
      </p:sp>
    </p:spTree>
    <p:extLst>
      <p:ext uri="{BB962C8B-B14F-4D97-AF65-F5344CB8AC3E}">
        <p14:creationId xmlns:p14="http://schemas.microsoft.com/office/powerpoint/2010/main" val="25662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5" name="Platshållare för datum 4"/>
          <p:cNvSpPr>
            <a:spLocks noGrp="1"/>
          </p:cNvSpPr>
          <p:nvPr>
            <p:ph type="dt" sz="half" idx="10"/>
          </p:nvPr>
        </p:nvSpPr>
        <p:spPr/>
        <p:txBody>
          <a:bodyPr/>
          <a:lstStyle/>
          <a:p>
            <a:fld id="{CCD24038-20C1-4841-B6D6-7A0D5D1B17DA}" type="datetimeFigureOut">
              <a:rPr lang="sv-SE" smtClean="0"/>
              <a:pPr/>
              <a:t>2014-10-06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6B10E8D-19AD-4A42-AF92-A91E371880DE}" type="slidenum">
              <a:rPr lang="sv-SE" smtClean="0"/>
              <a:pPr/>
              <a:t>‹#›</a:t>
            </a:fld>
            <a:endParaRPr lang="sv-SE"/>
          </a:p>
        </p:txBody>
      </p:sp>
      <p:sp>
        <p:nvSpPr>
          <p:cNvPr id="9" name="Platshållare för innehåll 8"/>
          <p:cNvSpPr>
            <a:spLocks noGrp="1"/>
          </p:cNvSpPr>
          <p:nvPr>
            <p:ph sz="quarter" idx="1"/>
          </p:nvPr>
        </p:nvSpPr>
        <p:spPr>
          <a:xfrm>
            <a:off x="457200" y="1600200"/>
            <a:ext cx="3657600" cy="4572000"/>
          </a:xfrm>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1" name="Platshållare för innehåll 10"/>
          <p:cNvSpPr>
            <a:spLocks noGrp="1"/>
          </p:cNvSpPr>
          <p:nvPr>
            <p:ph sz="quarter" idx="2"/>
          </p:nvPr>
        </p:nvSpPr>
        <p:spPr>
          <a:xfrm>
            <a:off x="4270248" y="1600200"/>
            <a:ext cx="3657600" cy="4572000"/>
          </a:xfrm>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7543800" cy="1143000"/>
          </a:xfrm>
        </p:spPr>
        <p:txBody>
          <a:bodyPr anchor="b"/>
          <a:lstStyle>
            <a:lvl1pPr>
              <a:defRPr/>
            </a:lvl1pPr>
          </a:lstStyle>
          <a:p>
            <a:r>
              <a:rPr kumimoji="0" lang="sv-SE" smtClean="0"/>
              <a:t>Klicka här för att ändra format</a:t>
            </a:r>
            <a:endParaRPr kumimoji="0" lang="en-US"/>
          </a:p>
        </p:txBody>
      </p:sp>
      <p:sp>
        <p:nvSpPr>
          <p:cNvPr id="7" name="Platshållare för datum 6"/>
          <p:cNvSpPr>
            <a:spLocks noGrp="1"/>
          </p:cNvSpPr>
          <p:nvPr>
            <p:ph type="dt" sz="half" idx="10"/>
          </p:nvPr>
        </p:nvSpPr>
        <p:spPr/>
        <p:txBody>
          <a:bodyPr/>
          <a:lstStyle/>
          <a:p>
            <a:fld id="{CCD24038-20C1-4841-B6D6-7A0D5D1B17DA}" type="datetimeFigureOut">
              <a:rPr lang="sv-SE" smtClean="0"/>
              <a:pPr/>
              <a:t>2014-10-06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86B10E8D-19AD-4A42-AF92-A91E371880DE}" type="slidenum">
              <a:rPr lang="sv-SE" smtClean="0"/>
              <a:pPr/>
              <a:t>‹#›</a:t>
            </a:fld>
            <a:endParaRPr lang="sv-SE"/>
          </a:p>
        </p:txBody>
      </p:sp>
      <p:sp>
        <p:nvSpPr>
          <p:cNvPr id="11" name="Platshållare för innehåll 10"/>
          <p:cNvSpPr>
            <a:spLocks noGrp="1"/>
          </p:cNvSpPr>
          <p:nvPr>
            <p:ph sz="quarter" idx="2"/>
          </p:nvPr>
        </p:nvSpPr>
        <p:spPr>
          <a:xfrm>
            <a:off x="457200" y="2362200"/>
            <a:ext cx="3657600" cy="3886200"/>
          </a:xfrm>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3" name="Platshållare för innehåll 12"/>
          <p:cNvSpPr>
            <a:spLocks noGrp="1"/>
          </p:cNvSpPr>
          <p:nvPr>
            <p:ph sz="quarter" idx="4"/>
          </p:nvPr>
        </p:nvSpPr>
        <p:spPr>
          <a:xfrm>
            <a:off x="4371975" y="2362200"/>
            <a:ext cx="3657600" cy="3886200"/>
          </a:xfrm>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2" name="Platshållare för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v-SE" smtClean="0"/>
              <a:t>Klicka här för att ändra format på bakgrundstexten</a:t>
            </a:r>
          </a:p>
        </p:txBody>
      </p:sp>
      <p:sp>
        <p:nvSpPr>
          <p:cNvPr id="14" name="Platshållare för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v-SE" smtClean="0"/>
              <a:t>Klicka här för att ändra format på bakgrundstexten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6" name="Platshållare för datum 5"/>
          <p:cNvSpPr>
            <a:spLocks noGrp="1"/>
          </p:cNvSpPr>
          <p:nvPr>
            <p:ph type="dt" sz="half" idx="10"/>
          </p:nvPr>
        </p:nvSpPr>
        <p:spPr/>
        <p:txBody>
          <a:bodyPr rtlCol="0"/>
          <a:lstStyle/>
          <a:p>
            <a:fld id="{CCD24038-20C1-4841-B6D6-7A0D5D1B17DA}" type="datetimeFigureOut">
              <a:rPr lang="sv-SE" smtClean="0"/>
              <a:pPr/>
              <a:t>2014-10-06</a:t>
            </a:fld>
            <a:endParaRPr lang="sv-SE"/>
          </a:p>
        </p:txBody>
      </p:sp>
      <p:sp>
        <p:nvSpPr>
          <p:cNvPr id="7" name="Platshållare för bildnummer 6"/>
          <p:cNvSpPr>
            <a:spLocks noGrp="1"/>
          </p:cNvSpPr>
          <p:nvPr>
            <p:ph type="sldNum" sz="quarter" idx="11"/>
          </p:nvPr>
        </p:nvSpPr>
        <p:spPr/>
        <p:txBody>
          <a:bodyPr rtlCol="0"/>
          <a:lstStyle/>
          <a:p>
            <a:fld id="{86B10E8D-19AD-4A42-AF92-A91E371880DE}" type="slidenum">
              <a:rPr lang="sv-SE" smtClean="0"/>
              <a:pPr/>
              <a:t>‹#›</a:t>
            </a:fld>
            <a:endParaRPr lang="sv-SE"/>
          </a:p>
        </p:txBody>
      </p:sp>
      <p:sp>
        <p:nvSpPr>
          <p:cNvPr id="8" name="Platshållare för sidfot 7"/>
          <p:cNvSpPr>
            <a:spLocks noGrp="1"/>
          </p:cNvSpPr>
          <p:nvPr>
            <p:ph type="ftr" sz="quarter" idx="12"/>
          </p:nvPr>
        </p:nvSpPr>
        <p:spPr/>
        <p:txBody>
          <a:bodyPr rtlCol="0"/>
          <a:lstStyle/>
          <a:p>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CD24038-20C1-4841-B6D6-7A0D5D1B17DA}" type="datetimeFigureOut">
              <a:rPr lang="sv-SE" smtClean="0"/>
              <a:pPr/>
              <a:t>2014-10-06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86B10E8D-19AD-4A42-AF92-A91E371880DE}"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bg>
      <p:bgRef idx="1001">
        <a:schemeClr val="bg1"/>
      </p:bgRef>
    </p:bg>
    <p:spTree>
      <p:nvGrpSpPr>
        <p:cNvPr id="1" name=""/>
        <p:cNvGrpSpPr/>
        <p:nvPr/>
      </p:nvGrpSpPr>
      <p:grpSpPr>
        <a:xfrm>
          <a:off x="0" y="0"/>
          <a:ext cx="0" cy="0"/>
          <a:chOff x="0" y="0"/>
          <a:chExt cx="0" cy="0"/>
        </a:xfrm>
      </p:grpSpPr>
      <p:sp>
        <p:nvSpPr>
          <p:cNvPr id="10" name="Rak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Rubri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v-SE" smtClean="0"/>
              <a:t>Klicka här för att ändra format på bakgrundstexten</a:t>
            </a:r>
          </a:p>
        </p:txBody>
      </p:sp>
      <p:sp>
        <p:nvSpPr>
          <p:cNvPr id="8" name="Rak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ak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ak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ktangel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k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Platshållare för innehåll 17"/>
          <p:cNvSpPr>
            <a:spLocks noGrp="1"/>
          </p:cNvSpPr>
          <p:nvPr>
            <p:ph sz="quarter" idx="1"/>
          </p:nvPr>
        </p:nvSpPr>
        <p:spPr>
          <a:xfrm>
            <a:off x="304800" y="274320"/>
            <a:ext cx="5638800" cy="6327648"/>
          </a:xfrm>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21" name="Platshållare för datum 20"/>
          <p:cNvSpPr>
            <a:spLocks noGrp="1"/>
          </p:cNvSpPr>
          <p:nvPr>
            <p:ph type="dt" sz="half" idx="14"/>
          </p:nvPr>
        </p:nvSpPr>
        <p:spPr/>
        <p:txBody>
          <a:bodyPr rtlCol="0"/>
          <a:lstStyle/>
          <a:p>
            <a:fld id="{CCD24038-20C1-4841-B6D6-7A0D5D1B17DA}" type="datetimeFigureOut">
              <a:rPr lang="sv-SE" smtClean="0"/>
              <a:pPr/>
              <a:t>2014-10-06</a:t>
            </a:fld>
            <a:endParaRPr lang="sv-SE"/>
          </a:p>
        </p:txBody>
      </p:sp>
      <p:sp>
        <p:nvSpPr>
          <p:cNvPr id="22" name="Platshållare för bildnummer 21"/>
          <p:cNvSpPr>
            <a:spLocks noGrp="1"/>
          </p:cNvSpPr>
          <p:nvPr>
            <p:ph type="sldNum" sz="quarter" idx="15"/>
          </p:nvPr>
        </p:nvSpPr>
        <p:spPr/>
        <p:txBody>
          <a:bodyPr rtlCol="0"/>
          <a:lstStyle/>
          <a:p>
            <a:fld id="{86B10E8D-19AD-4A42-AF92-A91E371880DE}" type="slidenum">
              <a:rPr lang="sv-SE" smtClean="0"/>
              <a:pPr/>
              <a:t>‹#›</a:t>
            </a:fld>
            <a:endParaRPr lang="sv-SE"/>
          </a:p>
        </p:txBody>
      </p:sp>
      <p:sp>
        <p:nvSpPr>
          <p:cNvPr id="23" name="Platshållare för sidfot 22"/>
          <p:cNvSpPr>
            <a:spLocks noGrp="1"/>
          </p:cNvSpPr>
          <p:nvPr>
            <p:ph type="ftr" sz="quarter" idx="16"/>
          </p:nvPr>
        </p:nvSpPr>
        <p:spPr/>
        <p:txBody>
          <a:bodyPr rtlCol="0"/>
          <a:lstStyle/>
          <a:p>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9" name="Rak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Rubrik 1"/>
          <p:cNvSpPr>
            <a:spLocks noGrp="1"/>
          </p:cNvSpPr>
          <p:nvPr>
            <p:ph type="title"/>
          </p:nvPr>
        </p:nvSpPr>
        <p:spPr>
          <a:xfrm rot="5400000">
            <a:off x="3350133" y="3200400"/>
            <a:ext cx="6309360" cy="457200"/>
          </a:xfrm>
        </p:spPr>
        <p:txBody>
          <a:bodyPr anchor="b"/>
          <a:lstStyle>
            <a:lvl1pPr algn="l">
              <a:buNone/>
              <a:defRPr sz="2000" b="1"/>
            </a:lvl1pPr>
          </a:lstStyle>
          <a:p>
            <a:r>
              <a:rPr kumimoji="0" lang="sv-SE" smtClean="0"/>
              <a:t>Klicka här för att ändra format</a:t>
            </a:r>
            <a:endParaRPr kumimoji="0" lang="en-US"/>
          </a:p>
        </p:txBody>
      </p:sp>
      <p:sp>
        <p:nvSpPr>
          <p:cNvPr id="3" name="Platshållare för bild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v-SE" smtClean="0"/>
              <a:t>Klicka på ikonen för att lägga till en bild</a:t>
            </a:r>
            <a:endParaRPr kumimoji="0" lang="en-US" dirty="0"/>
          </a:p>
        </p:txBody>
      </p:sp>
      <p:sp>
        <p:nvSpPr>
          <p:cNvPr id="4" name="Platshållare för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10" name="Rak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ktangel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ak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ak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ak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Platshållare för datum 16"/>
          <p:cNvSpPr>
            <a:spLocks noGrp="1"/>
          </p:cNvSpPr>
          <p:nvPr>
            <p:ph type="dt" sz="half" idx="10"/>
          </p:nvPr>
        </p:nvSpPr>
        <p:spPr/>
        <p:txBody>
          <a:bodyPr rtlCol="0"/>
          <a:lstStyle/>
          <a:p>
            <a:fld id="{CCD24038-20C1-4841-B6D6-7A0D5D1B17DA}" type="datetimeFigureOut">
              <a:rPr lang="sv-SE" smtClean="0"/>
              <a:pPr/>
              <a:t>2014-10-06</a:t>
            </a:fld>
            <a:endParaRPr lang="sv-SE"/>
          </a:p>
        </p:txBody>
      </p:sp>
      <p:sp>
        <p:nvSpPr>
          <p:cNvPr id="18" name="Platshållare för bildnummer 17"/>
          <p:cNvSpPr>
            <a:spLocks noGrp="1"/>
          </p:cNvSpPr>
          <p:nvPr>
            <p:ph type="sldNum" sz="quarter" idx="11"/>
          </p:nvPr>
        </p:nvSpPr>
        <p:spPr/>
        <p:txBody>
          <a:bodyPr rtlCol="0"/>
          <a:lstStyle/>
          <a:p>
            <a:fld id="{86B10E8D-19AD-4A42-AF92-A91E371880DE}" type="slidenum">
              <a:rPr lang="sv-SE" smtClean="0"/>
              <a:pPr/>
              <a:t>‹#›</a:t>
            </a:fld>
            <a:endParaRPr lang="sv-SE"/>
          </a:p>
        </p:txBody>
      </p:sp>
      <p:sp>
        <p:nvSpPr>
          <p:cNvPr id="21" name="Platshållare för sidfot 20"/>
          <p:cNvSpPr>
            <a:spLocks noGrp="1"/>
          </p:cNvSpPr>
          <p:nvPr>
            <p:ph type="ftr" sz="quarter" idx="12"/>
          </p:nvPr>
        </p:nvSpPr>
        <p:spPr/>
        <p:txBody>
          <a:bodyPr rtlCol="0"/>
          <a:lstStyle/>
          <a:p>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2.jpeg"/><Relationship Id="rId2" Type="http://schemas.openxmlformats.org/officeDocument/2006/relationships/slideLayout" Target="../slideLayouts/slideLayout26.xml"/><Relationship Id="rId16" Type="http://schemas.openxmlformats.org/officeDocument/2006/relationships/theme" Target="../theme/theme3.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ak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Platshållare för rubrik 21"/>
          <p:cNvSpPr>
            <a:spLocks noGrp="1"/>
          </p:cNvSpPr>
          <p:nvPr>
            <p:ph type="title"/>
          </p:nvPr>
        </p:nvSpPr>
        <p:spPr>
          <a:xfrm>
            <a:off x="457200" y="274638"/>
            <a:ext cx="7467600" cy="1143000"/>
          </a:xfrm>
          <a:prstGeom prst="rect">
            <a:avLst/>
          </a:prstGeom>
        </p:spPr>
        <p:txBody>
          <a:bodyPr vert="horz" anchor="b">
            <a:normAutofit/>
          </a:bodyPr>
          <a:lstStyle/>
          <a:p>
            <a:r>
              <a:rPr kumimoji="0" lang="sv-SE" smtClean="0"/>
              <a:t>Klicka här för att ändra format</a:t>
            </a:r>
            <a:endParaRPr kumimoji="0" lang="en-US"/>
          </a:p>
        </p:txBody>
      </p:sp>
      <p:sp>
        <p:nvSpPr>
          <p:cNvPr id="13" name="Platshållare för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4" name="Platshållare för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D24038-20C1-4841-B6D6-7A0D5D1B17DA}" type="datetimeFigureOut">
              <a:rPr lang="sv-SE" smtClean="0"/>
              <a:pPr/>
              <a:t>2014-10-06</a:t>
            </a:fld>
            <a:endParaRPr lang="sv-SE"/>
          </a:p>
        </p:txBody>
      </p:sp>
      <p:sp>
        <p:nvSpPr>
          <p:cNvPr id="3" name="Platshållare för sidfot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v-SE"/>
          </a:p>
        </p:txBody>
      </p:sp>
      <p:sp>
        <p:nvSpPr>
          <p:cNvPr id="7" name="Rak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ak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ktangel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k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Platshållare för bildnumm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6B10E8D-19AD-4A42-AF92-A91E371880DE}"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098" name="Bildobjekt 6" descr="Logo_txt_runt_farg_ENG_rgb-01.jpg"/>
          <p:cNvPicPr>
            <a:picLocks noChangeAspect="1"/>
          </p:cNvPicPr>
          <p:nvPr userDrawn="1"/>
        </p:nvPicPr>
        <p:blipFill>
          <a:blip r:embed="rId15" cstate="print"/>
          <a:srcRect/>
          <a:stretch>
            <a:fillRect/>
          </a:stretch>
        </p:blipFill>
        <p:spPr bwMode="auto">
          <a:xfrm>
            <a:off x="7808913" y="358775"/>
            <a:ext cx="1017587" cy="741363"/>
          </a:xfrm>
          <a:prstGeom prst="rect">
            <a:avLst/>
          </a:prstGeom>
          <a:noFill/>
          <a:ln w="9525">
            <a:noFill/>
            <a:miter lim="800000"/>
            <a:headEnd/>
            <a:tailEnd/>
          </a:ln>
        </p:spPr>
      </p:pic>
      <p:sp>
        <p:nvSpPr>
          <p:cNvPr id="4099" name="Title Placeholder 1"/>
          <p:cNvSpPr>
            <a:spLocks noGrp="1"/>
          </p:cNvSpPr>
          <p:nvPr>
            <p:ph type="title"/>
          </p:nvPr>
        </p:nvSpPr>
        <p:spPr bwMode="auto">
          <a:xfrm>
            <a:off x="838200" y="769938"/>
            <a:ext cx="654526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smtClean="0"/>
              <a:t>Click to edit Master title style</a:t>
            </a:r>
          </a:p>
        </p:txBody>
      </p:sp>
      <p:sp>
        <p:nvSpPr>
          <p:cNvPr id="4100" name="Text Placeholder 2"/>
          <p:cNvSpPr>
            <a:spLocks noGrp="1"/>
          </p:cNvSpPr>
          <p:nvPr>
            <p:ph type="body" idx="1"/>
          </p:nvPr>
        </p:nvSpPr>
        <p:spPr bwMode="auto">
          <a:xfrm>
            <a:off x="846138" y="2227263"/>
            <a:ext cx="6545262" cy="3611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Neque porro quisquam est, qui dolorem ipsum quia dolor</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atin typeface="Arial" pitchFamily="34" charset="0"/>
                <a:cs typeface="Arial" pitchFamily="34" charset="0"/>
              </a:defRPr>
            </a:lvl1pPr>
          </a:lstStyle>
          <a:p>
            <a:pPr defTabSz="457200" fontAlgn="base">
              <a:spcBef>
                <a:spcPct val="0"/>
              </a:spcBef>
              <a:spcAft>
                <a:spcPct val="0"/>
              </a:spcAft>
              <a:defRPr/>
            </a:pPr>
            <a:r>
              <a:rPr lang="sv-SE" smtClean="0">
                <a:solidFill>
                  <a:prstClr val="black"/>
                </a:solidFill>
                <a:ea typeface="ＭＳ Ｐゴシック" pitchFamily="-109" charset="-128"/>
              </a:rPr>
              <a:t>2012-06-08</a:t>
            </a:r>
            <a:endParaRPr lang="sv-SE">
              <a:solidFill>
                <a:prstClr val="black"/>
              </a:solidFill>
              <a:ea typeface="ＭＳ Ｐゴシック" pitchFamily="-109"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latin typeface="Arial" pitchFamily="34" charset="0"/>
                <a:cs typeface="Arial" pitchFamily="34" charset="0"/>
              </a:defRPr>
            </a:lvl1pPr>
          </a:lstStyle>
          <a:p>
            <a:pPr defTabSz="457200" fontAlgn="base">
              <a:spcBef>
                <a:spcPct val="0"/>
              </a:spcBef>
              <a:spcAft>
                <a:spcPct val="0"/>
              </a:spcAft>
              <a:defRPr/>
            </a:pPr>
            <a:fld id="{440CD41F-36FE-4472-B165-8855F85B7322}" type="slidenum">
              <a:rPr lang="sv-SE">
                <a:solidFill>
                  <a:prstClr val="black"/>
                </a:solidFill>
                <a:ea typeface="ＭＳ Ｐゴシック" pitchFamily="-109" charset="-128"/>
              </a:rPr>
              <a:pPr defTabSz="457200" fontAlgn="base">
                <a:spcBef>
                  <a:spcPct val="0"/>
                </a:spcBef>
                <a:spcAft>
                  <a:spcPct val="0"/>
                </a:spcAft>
                <a:defRPr/>
              </a:pPr>
              <a:t>‹#›</a:t>
            </a:fld>
            <a:endParaRPr lang="sv-SE">
              <a:solidFill>
                <a:prstClr val="black"/>
              </a:solidFill>
              <a:ea typeface="ＭＳ Ｐゴシック" pitchFamily="-109" charset="-128"/>
            </a:endParaRPr>
          </a:p>
        </p:txBody>
      </p:sp>
    </p:spTree>
    <p:extLst>
      <p:ext uri="{BB962C8B-B14F-4D97-AF65-F5344CB8AC3E}">
        <p14:creationId xmlns:p14="http://schemas.microsoft.com/office/powerpoint/2010/main" val="599878523"/>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Lst>
  <p:hf sldNum="0" hdr="0" ftr="0"/>
  <p:txStyles>
    <p:titleStyle>
      <a:lvl1pPr algn="l" defTabSz="457200" rtl="0" eaLnBrk="0" fontAlgn="base" hangingPunct="0">
        <a:lnSpc>
          <a:spcPts val="3438"/>
        </a:lnSpc>
        <a:spcBef>
          <a:spcPct val="0"/>
        </a:spcBef>
        <a:spcAft>
          <a:spcPct val="0"/>
        </a:spcAft>
        <a:defRPr sz="2800" b="1" kern="1200">
          <a:solidFill>
            <a:schemeClr val="tx1"/>
          </a:solidFill>
          <a:latin typeface="Arial" pitchFamily="34" charset="0"/>
          <a:ea typeface="ＭＳ Ｐゴシック" pitchFamily="68" charset="-128"/>
          <a:cs typeface="Arial" pitchFamily="34" charset="0"/>
        </a:defRPr>
      </a:lvl1pPr>
      <a:lvl2pPr algn="l" defTabSz="457200" rtl="0" eaLnBrk="0" fontAlgn="base" hangingPunct="0">
        <a:lnSpc>
          <a:spcPts val="3438"/>
        </a:lnSpc>
        <a:spcBef>
          <a:spcPct val="0"/>
        </a:spcBef>
        <a:spcAft>
          <a:spcPct val="0"/>
        </a:spcAft>
        <a:defRPr sz="2800" b="1">
          <a:solidFill>
            <a:schemeClr val="tx1"/>
          </a:solidFill>
          <a:latin typeface="Arial" charset="0"/>
          <a:ea typeface="ＭＳ Ｐゴシック" pitchFamily="68" charset="-128"/>
          <a:cs typeface="Arial" charset="0"/>
        </a:defRPr>
      </a:lvl2pPr>
      <a:lvl3pPr algn="l" defTabSz="457200" rtl="0" eaLnBrk="0" fontAlgn="base" hangingPunct="0">
        <a:lnSpc>
          <a:spcPts val="3438"/>
        </a:lnSpc>
        <a:spcBef>
          <a:spcPct val="0"/>
        </a:spcBef>
        <a:spcAft>
          <a:spcPct val="0"/>
        </a:spcAft>
        <a:defRPr sz="2800" b="1">
          <a:solidFill>
            <a:schemeClr val="tx1"/>
          </a:solidFill>
          <a:latin typeface="Arial" charset="0"/>
          <a:ea typeface="ＭＳ Ｐゴシック" pitchFamily="68" charset="-128"/>
          <a:cs typeface="Arial" charset="0"/>
        </a:defRPr>
      </a:lvl3pPr>
      <a:lvl4pPr algn="l" defTabSz="457200" rtl="0" eaLnBrk="0" fontAlgn="base" hangingPunct="0">
        <a:lnSpc>
          <a:spcPts val="3438"/>
        </a:lnSpc>
        <a:spcBef>
          <a:spcPct val="0"/>
        </a:spcBef>
        <a:spcAft>
          <a:spcPct val="0"/>
        </a:spcAft>
        <a:defRPr sz="2800" b="1">
          <a:solidFill>
            <a:schemeClr val="tx1"/>
          </a:solidFill>
          <a:latin typeface="Arial" charset="0"/>
          <a:ea typeface="ＭＳ Ｐゴシック" pitchFamily="68" charset="-128"/>
          <a:cs typeface="Arial" charset="0"/>
        </a:defRPr>
      </a:lvl4pPr>
      <a:lvl5pPr algn="l" defTabSz="457200" rtl="0" eaLnBrk="0" fontAlgn="base" hangingPunct="0">
        <a:lnSpc>
          <a:spcPts val="3438"/>
        </a:lnSpc>
        <a:spcBef>
          <a:spcPct val="0"/>
        </a:spcBef>
        <a:spcAft>
          <a:spcPct val="0"/>
        </a:spcAft>
        <a:defRPr sz="2800" b="1">
          <a:solidFill>
            <a:schemeClr val="tx1"/>
          </a:solidFill>
          <a:latin typeface="Arial" charset="0"/>
          <a:ea typeface="ＭＳ Ｐゴシック" pitchFamily="68" charset="-128"/>
          <a:cs typeface="Arial" charset="0"/>
        </a:defRPr>
      </a:lvl5pPr>
      <a:lvl6pPr marL="457200" algn="ctr" defTabSz="457200" rtl="0" fontAlgn="base">
        <a:spcBef>
          <a:spcPct val="0"/>
        </a:spcBef>
        <a:spcAft>
          <a:spcPct val="0"/>
        </a:spcAft>
        <a:defRPr sz="3200" b="1">
          <a:solidFill>
            <a:schemeClr val="tx1"/>
          </a:solidFill>
          <a:latin typeface="Trade Gothic LT Std Bold" pitchFamily="68" charset="0"/>
          <a:ea typeface="ＭＳ Ｐゴシック" pitchFamily="68" charset="-128"/>
        </a:defRPr>
      </a:lvl6pPr>
      <a:lvl7pPr marL="914400" algn="ctr" defTabSz="457200" rtl="0" fontAlgn="base">
        <a:spcBef>
          <a:spcPct val="0"/>
        </a:spcBef>
        <a:spcAft>
          <a:spcPct val="0"/>
        </a:spcAft>
        <a:defRPr sz="3200" b="1">
          <a:solidFill>
            <a:schemeClr val="tx1"/>
          </a:solidFill>
          <a:latin typeface="Trade Gothic LT Std Bold" pitchFamily="68" charset="0"/>
          <a:ea typeface="ＭＳ Ｐゴシック" pitchFamily="68" charset="-128"/>
        </a:defRPr>
      </a:lvl7pPr>
      <a:lvl8pPr marL="1371600" algn="ctr" defTabSz="457200" rtl="0" fontAlgn="base">
        <a:spcBef>
          <a:spcPct val="0"/>
        </a:spcBef>
        <a:spcAft>
          <a:spcPct val="0"/>
        </a:spcAft>
        <a:defRPr sz="3200" b="1">
          <a:solidFill>
            <a:schemeClr val="tx1"/>
          </a:solidFill>
          <a:latin typeface="Trade Gothic LT Std Bold" pitchFamily="68" charset="0"/>
          <a:ea typeface="ＭＳ Ｐゴシック" pitchFamily="68" charset="-128"/>
        </a:defRPr>
      </a:lvl8pPr>
      <a:lvl9pPr marL="1828800" algn="ctr" defTabSz="457200" rtl="0" fontAlgn="base">
        <a:spcBef>
          <a:spcPct val="0"/>
        </a:spcBef>
        <a:spcAft>
          <a:spcPct val="0"/>
        </a:spcAft>
        <a:defRPr sz="3200" b="1">
          <a:solidFill>
            <a:schemeClr val="tx1"/>
          </a:solidFill>
          <a:latin typeface="Trade Gothic LT Std Bold" pitchFamily="68" charset="0"/>
          <a:ea typeface="ＭＳ Ｐゴシック" pitchFamily="68" charset="-128"/>
        </a:defRPr>
      </a:lvl9pPr>
    </p:titleStyle>
    <p:bodyStyle>
      <a:lvl1pPr marL="177800" indent="-177800" algn="l" defTabSz="457200" rtl="0" eaLnBrk="0" fontAlgn="base" hangingPunct="0">
        <a:spcBef>
          <a:spcPct val="20000"/>
        </a:spcBef>
        <a:spcAft>
          <a:spcPct val="0"/>
        </a:spcAft>
        <a:buFont typeface="Arial" pitchFamily="34" charset="0"/>
        <a:buChar char="•"/>
        <a:defRPr lang="sv-SE" sz="2000" kern="1200" dirty="0">
          <a:solidFill>
            <a:schemeClr val="tx1"/>
          </a:solidFill>
          <a:latin typeface="Arial" pitchFamily="34" charset="0"/>
          <a:ea typeface="ＭＳ Ｐゴシック" pitchFamily="68" charset="-128"/>
          <a:cs typeface="Arial" pitchFamily="34" charset="0"/>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Sabon LT Std"/>
          <a:ea typeface="Sabon LT Std" pitchFamily="-109" charset="0"/>
          <a:cs typeface="Sabon LT Std"/>
        </a:defRPr>
      </a:lvl2pPr>
      <a:lvl3pPr marL="1143000" indent="-228600" algn="l" defTabSz="457200" rtl="0" eaLnBrk="0" fontAlgn="base" hangingPunct="0">
        <a:spcBef>
          <a:spcPct val="20000"/>
        </a:spcBef>
        <a:spcAft>
          <a:spcPct val="0"/>
        </a:spcAft>
        <a:buFont typeface="Arial" pitchFamily="34" charset="0"/>
        <a:buChar char="•"/>
        <a:defRPr sz="2200" i="1" kern="1200">
          <a:solidFill>
            <a:schemeClr val="tx1"/>
          </a:solidFill>
          <a:latin typeface="Sabon LT Std"/>
          <a:ea typeface="Sabon LT Std" pitchFamily="-109" charset="0"/>
          <a:cs typeface="Sabon LT Std"/>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Sabon LT Std"/>
          <a:ea typeface="Sabon LT Std" pitchFamily="-109" charset="0"/>
          <a:cs typeface="Sabon LT Std"/>
        </a:defRPr>
      </a:lvl4pPr>
      <a:lvl5pPr marL="2057400" indent="-228600" algn="l" defTabSz="457200" rtl="0" eaLnBrk="0" fontAlgn="base" hangingPunct="0">
        <a:spcBef>
          <a:spcPct val="20000"/>
        </a:spcBef>
        <a:spcAft>
          <a:spcPct val="0"/>
        </a:spcAft>
        <a:buFont typeface="Arial" pitchFamily="34" charset="0"/>
        <a:buChar char="»"/>
        <a:defRPr sz="2000" i="1" kern="1200">
          <a:solidFill>
            <a:schemeClr val="tx1"/>
          </a:solidFill>
          <a:latin typeface="Sabon LT Std"/>
          <a:ea typeface="Sabon LT Std" pitchFamily="-109" charset="0"/>
          <a:cs typeface="Sabon LT St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098" name="Bildobjekt 6" descr="Logo_txt_runt_farg_ENG_rgb-01.jpg"/>
          <p:cNvPicPr>
            <a:picLocks noChangeAspect="1"/>
          </p:cNvPicPr>
          <p:nvPr userDrawn="1"/>
        </p:nvPicPr>
        <p:blipFill>
          <a:blip r:embed="rId17" cstate="print"/>
          <a:srcRect/>
          <a:stretch>
            <a:fillRect/>
          </a:stretch>
        </p:blipFill>
        <p:spPr bwMode="auto">
          <a:xfrm>
            <a:off x="7808913" y="358775"/>
            <a:ext cx="1017587" cy="741363"/>
          </a:xfrm>
          <a:prstGeom prst="rect">
            <a:avLst/>
          </a:prstGeom>
          <a:noFill/>
          <a:ln w="9525">
            <a:noFill/>
            <a:miter lim="800000"/>
            <a:headEnd/>
            <a:tailEnd/>
          </a:ln>
        </p:spPr>
      </p:pic>
      <p:sp>
        <p:nvSpPr>
          <p:cNvPr id="4099" name="Title Placeholder 1"/>
          <p:cNvSpPr>
            <a:spLocks noGrp="1"/>
          </p:cNvSpPr>
          <p:nvPr>
            <p:ph type="title"/>
          </p:nvPr>
        </p:nvSpPr>
        <p:spPr bwMode="auto">
          <a:xfrm>
            <a:off x="838200" y="769938"/>
            <a:ext cx="654526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smtClean="0"/>
              <a:t>Click to edit Master title style</a:t>
            </a:r>
          </a:p>
        </p:txBody>
      </p:sp>
      <p:sp>
        <p:nvSpPr>
          <p:cNvPr id="4100" name="Text Placeholder 2"/>
          <p:cNvSpPr>
            <a:spLocks noGrp="1"/>
          </p:cNvSpPr>
          <p:nvPr>
            <p:ph type="body" idx="1"/>
          </p:nvPr>
        </p:nvSpPr>
        <p:spPr bwMode="auto">
          <a:xfrm>
            <a:off x="846138" y="2227263"/>
            <a:ext cx="6545262" cy="3611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Neque porro quisquam est, qui dolorem ipsum quia dolor</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atin typeface="Arial" pitchFamily="34" charset="0"/>
                <a:cs typeface="Arial" pitchFamily="34" charset="0"/>
              </a:defRPr>
            </a:lvl1pPr>
          </a:lstStyle>
          <a:p>
            <a:pPr defTabSz="457200" fontAlgn="base">
              <a:spcBef>
                <a:spcPct val="0"/>
              </a:spcBef>
              <a:spcAft>
                <a:spcPct val="0"/>
              </a:spcAft>
              <a:defRPr/>
            </a:pPr>
            <a:fld id="{FFBC455D-BD49-4EDF-9247-BE241035D0AB}" type="datetime1">
              <a:rPr lang="sv-SE" smtClean="0">
                <a:solidFill>
                  <a:prstClr val="black"/>
                </a:solidFill>
                <a:ea typeface="ＭＳ Ｐゴシック" pitchFamily="-109" charset="-128"/>
              </a:rPr>
              <a:pPr defTabSz="457200" fontAlgn="base">
                <a:spcBef>
                  <a:spcPct val="0"/>
                </a:spcBef>
                <a:spcAft>
                  <a:spcPct val="0"/>
                </a:spcAft>
                <a:defRPr/>
              </a:pPr>
              <a:t>2014-10-06</a:t>
            </a:fld>
            <a:endParaRPr lang="sv-SE">
              <a:solidFill>
                <a:prstClr val="black"/>
              </a:solidFill>
              <a:ea typeface="ＭＳ Ｐゴシック" pitchFamily="-109"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latin typeface="Arial" pitchFamily="34" charset="0"/>
                <a:cs typeface="Arial" pitchFamily="34" charset="0"/>
              </a:defRPr>
            </a:lvl1pPr>
          </a:lstStyle>
          <a:p>
            <a:pPr defTabSz="457200" fontAlgn="base">
              <a:spcBef>
                <a:spcPct val="0"/>
              </a:spcBef>
              <a:spcAft>
                <a:spcPct val="0"/>
              </a:spcAft>
              <a:defRPr/>
            </a:pPr>
            <a:fld id="{440CD41F-36FE-4472-B165-8855F85B7322}" type="slidenum">
              <a:rPr lang="sv-SE">
                <a:solidFill>
                  <a:prstClr val="black"/>
                </a:solidFill>
                <a:ea typeface="ＭＳ Ｐゴシック" pitchFamily="-109" charset="-128"/>
              </a:rPr>
              <a:pPr defTabSz="457200" fontAlgn="base">
                <a:spcBef>
                  <a:spcPct val="0"/>
                </a:spcBef>
                <a:spcAft>
                  <a:spcPct val="0"/>
                </a:spcAft>
                <a:defRPr/>
              </a:pPr>
              <a:t>‹#›</a:t>
            </a:fld>
            <a:endParaRPr lang="sv-SE">
              <a:solidFill>
                <a:prstClr val="black"/>
              </a:solidFill>
              <a:ea typeface="ＭＳ Ｐゴシック" pitchFamily="-109" charset="-128"/>
            </a:endParaRPr>
          </a:p>
        </p:txBody>
      </p:sp>
    </p:spTree>
    <p:extLst>
      <p:ext uri="{BB962C8B-B14F-4D97-AF65-F5344CB8AC3E}">
        <p14:creationId xmlns:p14="http://schemas.microsoft.com/office/powerpoint/2010/main" val="3086262109"/>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Lst>
  <p:hf sldNum="0" hdr="0" ftr="0"/>
  <p:txStyles>
    <p:titleStyle>
      <a:lvl1pPr algn="l" defTabSz="457200" rtl="0" eaLnBrk="0" fontAlgn="base" hangingPunct="0">
        <a:lnSpc>
          <a:spcPts val="3438"/>
        </a:lnSpc>
        <a:spcBef>
          <a:spcPct val="0"/>
        </a:spcBef>
        <a:spcAft>
          <a:spcPct val="0"/>
        </a:spcAft>
        <a:defRPr sz="2800" b="1" kern="1200">
          <a:solidFill>
            <a:schemeClr val="tx1"/>
          </a:solidFill>
          <a:latin typeface="Arial" pitchFamily="34" charset="0"/>
          <a:ea typeface="ＭＳ Ｐゴシック" pitchFamily="68" charset="-128"/>
          <a:cs typeface="Arial" pitchFamily="34" charset="0"/>
        </a:defRPr>
      </a:lvl1pPr>
      <a:lvl2pPr algn="l" defTabSz="457200" rtl="0" eaLnBrk="0" fontAlgn="base" hangingPunct="0">
        <a:lnSpc>
          <a:spcPts val="3438"/>
        </a:lnSpc>
        <a:spcBef>
          <a:spcPct val="0"/>
        </a:spcBef>
        <a:spcAft>
          <a:spcPct val="0"/>
        </a:spcAft>
        <a:defRPr sz="2800" b="1">
          <a:solidFill>
            <a:schemeClr val="tx1"/>
          </a:solidFill>
          <a:latin typeface="Arial" charset="0"/>
          <a:ea typeface="ＭＳ Ｐゴシック" pitchFamily="68" charset="-128"/>
          <a:cs typeface="Arial" charset="0"/>
        </a:defRPr>
      </a:lvl2pPr>
      <a:lvl3pPr algn="l" defTabSz="457200" rtl="0" eaLnBrk="0" fontAlgn="base" hangingPunct="0">
        <a:lnSpc>
          <a:spcPts val="3438"/>
        </a:lnSpc>
        <a:spcBef>
          <a:spcPct val="0"/>
        </a:spcBef>
        <a:spcAft>
          <a:spcPct val="0"/>
        </a:spcAft>
        <a:defRPr sz="2800" b="1">
          <a:solidFill>
            <a:schemeClr val="tx1"/>
          </a:solidFill>
          <a:latin typeface="Arial" charset="0"/>
          <a:ea typeface="ＭＳ Ｐゴシック" pitchFamily="68" charset="-128"/>
          <a:cs typeface="Arial" charset="0"/>
        </a:defRPr>
      </a:lvl3pPr>
      <a:lvl4pPr algn="l" defTabSz="457200" rtl="0" eaLnBrk="0" fontAlgn="base" hangingPunct="0">
        <a:lnSpc>
          <a:spcPts val="3438"/>
        </a:lnSpc>
        <a:spcBef>
          <a:spcPct val="0"/>
        </a:spcBef>
        <a:spcAft>
          <a:spcPct val="0"/>
        </a:spcAft>
        <a:defRPr sz="2800" b="1">
          <a:solidFill>
            <a:schemeClr val="tx1"/>
          </a:solidFill>
          <a:latin typeface="Arial" charset="0"/>
          <a:ea typeface="ＭＳ Ｐゴシック" pitchFamily="68" charset="-128"/>
          <a:cs typeface="Arial" charset="0"/>
        </a:defRPr>
      </a:lvl4pPr>
      <a:lvl5pPr algn="l" defTabSz="457200" rtl="0" eaLnBrk="0" fontAlgn="base" hangingPunct="0">
        <a:lnSpc>
          <a:spcPts val="3438"/>
        </a:lnSpc>
        <a:spcBef>
          <a:spcPct val="0"/>
        </a:spcBef>
        <a:spcAft>
          <a:spcPct val="0"/>
        </a:spcAft>
        <a:defRPr sz="2800" b="1">
          <a:solidFill>
            <a:schemeClr val="tx1"/>
          </a:solidFill>
          <a:latin typeface="Arial" charset="0"/>
          <a:ea typeface="ＭＳ Ｐゴシック" pitchFamily="68" charset="-128"/>
          <a:cs typeface="Arial" charset="0"/>
        </a:defRPr>
      </a:lvl5pPr>
      <a:lvl6pPr marL="457200" algn="ctr" defTabSz="457200" rtl="0" fontAlgn="base">
        <a:spcBef>
          <a:spcPct val="0"/>
        </a:spcBef>
        <a:spcAft>
          <a:spcPct val="0"/>
        </a:spcAft>
        <a:defRPr sz="3200" b="1">
          <a:solidFill>
            <a:schemeClr val="tx1"/>
          </a:solidFill>
          <a:latin typeface="Trade Gothic LT Std Bold" pitchFamily="68" charset="0"/>
          <a:ea typeface="ＭＳ Ｐゴシック" pitchFamily="68" charset="-128"/>
        </a:defRPr>
      </a:lvl6pPr>
      <a:lvl7pPr marL="914400" algn="ctr" defTabSz="457200" rtl="0" fontAlgn="base">
        <a:spcBef>
          <a:spcPct val="0"/>
        </a:spcBef>
        <a:spcAft>
          <a:spcPct val="0"/>
        </a:spcAft>
        <a:defRPr sz="3200" b="1">
          <a:solidFill>
            <a:schemeClr val="tx1"/>
          </a:solidFill>
          <a:latin typeface="Trade Gothic LT Std Bold" pitchFamily="68" charset="0"/>
          <a:ea typeface="ＭＳ Ｐゴシック" pitchFamily="68" charset="-128"/>
        </a:defRPr>
      </a:lvl7pPr>
      <a:lvl8pPr marL="1371600" algn="ctr" defTabSz="457200" rtl="0" fontAlgn="base">
        <a:spcBef>
          <a:spcPct val="0"/>
        </a:spcBef>
        <a:spcAft>
          <a:spcPct val="0"/>
        </a:spcAft>
        <a:defRPr sz="3200" b="1">
          <a:solidFill>
            <a:schemeClr val="tx1"/>
          </a:solidFill>
          <a:latin typeface="Trade Gothic LT Std Bold" pitchFamily="68" charset="0"/>
          <a:ea typeface="ＭＳ Ｐゴシック" pitchFamily="68" charset="-128"/>
        </a:defRPr>
      </a:lvl8pPr>
      <a:lvl9pPr marL="1828800" algn="ctr" defTabSz="457200" rtl="0" fontAlgn="base">
        <a:spcBef>
          <a:spcPct val="0"/>
        </a:spcBef>
        <a:spcAft>
          <a:spcPct val="0"/>
        </a:spcAft>
        <a:defRPr sz="3200" b="1">
          <a:solidFill>
            <a:schemeClr val="tx1"/>
          </a:solidFill>
          <a:latin typeface="Trade Gothic LT Std Bold" pitchFamily="68" charset="0"/>
          <a:ea typeface="ＭＳ Ｐゴシック" pitchFamily="68" charset="-128"/>
        </a:defRPr>
      </a:lvl9pPr>
    </p:titleStyle>
    <p:bodyStyle>
      <a:lvl1pPr marL="177800" indent="-177800" algn="l" defTabSz="457200" rtl="0" eaLnBrk="0" fontAlgn="base" hangingPunct="0">
        <a:spcBef>
          <a:spcPct val="20000"/>
        </a:spcBef>
        <a:spcAft>
          <a:spcPct val="0"/>
        </a:spcAft>
        <a:buFont typeface="Arial" pitchFamily="34" charset="0"/>
        <a:buChar char="•"/>
        <a:defRPr lang="sv-SE" sz="2000" kern="1200" dirty="0">
          <a:solidFill>
            <a:schemeClr val="tx1"/>
          </a:solidFill>
          <a:latin typeface="Arial" pitchFamily="34" charset="0"/>
          <a:ea typeface="ＭＳ Ｐゴシック" pitchFamily="68" charset="-128"/>
          <a:cs typeface="Arial" pitchFamily="34" charset="0"/>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Sabon LT Std"/>
          <a:ea typeface="Sabon LT Std" pitchFamily="-109" charset="0"/>
          <a:cs typeface="Sabon LT Std"/>
        </a:defRPr>
      </a:lvl2pPr>
      <a:lvl3pPr marL="1143000" indent="-228600" algn="l" defTabSz="457200" rtl="0" eaLnBrk="0" fontAlgn="base" hangingPunct="0">
        <a:spcBef>
          <a:spcPct val="20000"/>
        </a:spcBef>
        <a:spcAft>
          <a:spcPct val="0"/>
        </a:spcAft>
        <a:buFont typeface="Arial" pitchFamily="34" charset="0"/>
        <a:buChar char="•"/>
        <a:defRPr sz="2200" i="1" kern="1200">
          <a:solidFill>
            <a:schemeClr val="tx1"/>
          </a:solidFill>
          <a:latin typeface="Sabon LT Std"/>
          <a:ea typeface="Sabon LT Std" pitchFamily="-109" charset="0"/>
          <a:cs typeface="Sabon LT Std"/>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Sabon LT Std"/>
          <a:ea typeface="Sabon LT Std" pitchFamily="-109" charset="0"/>
          <a:cs typeface="Sabon LT Std"/>
        </a:defRPr>
      </a:lvl4pPr>
      <a:lvl5pPr marL="2057400" indent="-228600" algn="l" defTabSz="457200" rtl="0" eaLnBrk="0" fontAlgn="base" hangingPunct="0">
        <a:spcBef>
          <a:spcPct val="20000"/>
        </a:spcBef>
        <a:spcAft>
          <a:spcPct val="0"/>
        </a:spcAft>
        <a:buFont typeface="Arial" pitchFamily="34" charset="0"/>
        <a:buChar char="»"/>
        <a:defRPr sz="2000" i="1" kern="1200">
          <a:solidFill>
            <a:schemeClr val="tx1"/>
          </a:solidFill>
          <a:latin typeface="Sabon LT Std"/>
          <a:ea typeface="Sabon LT Std" pitchFamily="-109" charset="0"/>
          <a:cs typeface="Sabon LT St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b.kimber@telia.com" TargetMode="Externa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RESCUR  in </a:t>
            </a:r>
            <a:r>
              <a:rPr lang="en-US" dirty="0" err="1" smtClean="0"/>
              <a:t>sweden</a:t>
            </a:r>
            <a:endParaRPr lang="en-US" dirty="0"/>
          </a:p>
        </p:txBody>
      </p:sp>
      <p:sp>
        <p:nvSpPr>
          <p:cNvPr id="3" name="Underrubrik 2"/>
          <p:cNvSpPr>
            <a:spLocks noGrp="1"/>
          </p:cNvSpPr>
          <p:nvPr>
            <p:ph type="subTitle" idx="1"/>
          </p:nvPr>
        </p:nvSpPr>
        <p:spPr/>
        <p:txBody>
          <a:bodyPr>
            <a:normAutofit fontScale="85000" lnSpcReduction="20000"/>
          </a:bodyPr>
          <a:lstStyle/>
          <a:p>
            <a:r>
              <a:rPr lang="sv-SE" dirty="0" smtClean="0"/>
              <a:t>Birgitta Kimber</a:t>
            </a:r>
          </a:p>
          <a:p>
            <a:r>
              <a:rPr lang="sv-SE" dirty="0" smtClean="0"/>
              <a:t>Med. Dr., PhD</a:t>
            </a:r>
          </a:p>
          <a:p>
            <a:r>
              <a:rPr lang="sv-SE" dirty="0" err="1" smtClean="0">
                <a:hlinkClick r:id="rId2"/>
              </a:rPr>
              <a:t>b.kimber@telia.com</a:t>
            </a:r>
            <a:endParaRPr lang="sv-SE" dirty="0" smtClean="0"/>
          </a:p>
          <a:p>
            <a:r>
              <a:rPr lang="sv-SE" dirty="0" smtClean="0"/>
              <a:t>Professor Charli Eriksson</a:t>
            </a:r>
          </a:p>
          <a:p>
            <a:r>
              <a:rPr lang="sv-SE" dirty="0" err="1" smtClean="0"/>
              <a:t>charli.eriksson@oru.se</a:t>
            </a:r>
            <a:endParaRPr lang="sv-SE" dirty="0" smtClean="0"/>
          </a:p>
        </p:txBody>
      </p:sp>
      <p:pic>
        <p:nvPicPr>
          <p:cNvPr id="4" name="Immagine 2"/>
          <p:cNvPicPr>
            <a:picLocks noChangeAspect="1"/>
          </p:cNvPicPr>
          <p:nvPr/>
        </p:nvPicPr>
        <p:blipFill>
          <a:blip r:embed="rId3" cstate="print"/>
          <a:srcRect/>
          <a:stretch>
            <a:fillRect/>
          </a:stretch>
        </p:blipFill>
        <p:spPr bwMode="auto">
          <a:xfrm>
            <a:off x="0" y="0"/>
            <a:ext cx="2752725" cy="2708920"/>
          </a:xfrm>
          <a:prstGeom prst="rect">
            <a:avLst/>
          </a:prstGeom>
          <a:noFill/>
          <a:ln w="9525">
            <a:noFill/>
            <a:miter lim="800000"/>
            <a:headEnd/>
            <a:tailEnd/>
          </a:ln>
        </p:spPr>
      </p:pic>
      <p:pic>
        <p:nvPicPr>
          <p:cNvPr id="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7905" y="1"/>
            <a:ext cx="5436096" cy="2564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Bildobjekt 6" descr="C:\Documents and Settings\cien\Local Settings\Temp\Temporär katalog 4 för H%C3%A4lsoakademin[1].zip\Logo_HA_Eng.tif"/>
          <p:cNvPicPr>
            <a:picLocks noChangeAspect="1" noChangeArrowheads="1"/>
          </p:cNvPicPr>
          <p:nvPr/>
        </p:nvPicPr>
        <p:blipFill>
          <a:blip r:embed="rId5" cstate="print"/>
          <a:srcRect/>
          <a:stretch>
            <a:fillRect/>
          </a:stretch>
        </p:blipFill>
        <p:spPr bwMode="auto">
          <a:xfrm>
            <a:off x="7236296" y="4581128"/>
            <a:ext cx="17145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Role</a:t>
            </a:r>
            <a:r>
              <a:rPr lang="sv-SE" dirty="0" smtClean="0"/>
              <a:t> of partner in the </a:t>
            </a:r>
            <a:r>
              <a:rPr lang="sv-SE" dirty="0" err="1" smtClean="0"/>
              <a:t>project</a:t>
            </a:r>
            <a:r>
              <a:rPr lang="sv-SE" dirty="0" smtClean="0"/>
              <a:t> and </a:t>
            </a:r>
            <a:r>
              <a:rPr lang="sv-SE" dirty="0" err="1" smtClean="0"/>
              <a:t>contributions</a:t>
            </a:r>
            <a:endParaRPr lang="sv-SE" dirty="0"/>
          </a:p>
        </p:txBody>
      </p:sp>
      <p:sp>
        <p:nvSpPr>
          <p:cNvPr id="3" name="Platshållare för innehåll 2"/>
          <p:cNvSpPr>
            <a:spLocks noGrp="1"/>
          </p:cNvSpPr>
          <p:nvPr>
            <p:ph sz="quarter" idx="1"/>
          </p:nvPr>
        </p:nvSpPr>
        <p:spPr/>
        <p:txBody>
          <a:bodyPr/>
          <a:lstStyle/>
          <a:p>
            <a:r>
              <a:rPr lang="sv-SE" dirty="0" smtClean="0"/>
              <a:t>Writing part of the curriculum</a:t>
            </a:r>
          </a:p>
          <a:p>
            <a:r>
              <a:rPr lang="sv-SE" dirty="0" err="1"/>
              <a:t>Being</a:t>
            </a:r>
            <a:r>
              <a:rPr lang="sv-SE" dirty="0"/>
              <a:t> a </a:t>
            </a:r>
            <a:r>
              <a:rPr lang="sv-SE" dirty="0" err="1"/>
              <a:t>critical</a:t>
            </a:r>
            <a:r>
              <a:rPr lang="sv-SE" dirty="0"/>
              <a:t> </a:t>
            </a:r>
            <a:r>
              <a:rPr lang="sv-SE" dirty="0" err="1"/>
              <a:t>friend</a:t>
            </a:r>
            <a:endParaRPr lang="sv-SE" dirty="0"/>
          </a:p>
          <a:p>
            <a:r>
              <a:rPr lang="sv-SE" dirty="0" err="1" smtClean="0"/>
              <a:t>Translation</a:t>
            </a:r>
            <a:r>
              <a:rPr lang="sv-SE" dirty="0" smtClean="0"/>
              <a:t> of curriculum, handouts, and </a:t>
            </a:r>
            <a:r>
              <a:rPr lang="sv-SE" dirty="0" err="1" smtClean="0"/>
              <a:t>other</a:t>
            </a:r>
            <a:r>
              <a:rPr lang="sv-SE" dirty="0" smtClean="0"/>
              <a:t> </a:t>
            </a:r>
            <a:r>
              <a:rPr lang="sv-SE" dirty="0" err="1" smtClean="0"/>
              <a:t>documents</a:t>
            </a:r>
            <a:endParaRPr lang="sv-SE" dirty="0" smtClean="0"/>
          </a:p>
          <a:p>
            <a:r>
              <a:rPr lang="sv-SE" dirty="0" smtClean="0"/>
              <a:t>Pilot implementation </a:t>
            </a:r>
            <a:r>
              <a:rPr lang="sv-SE" dirty="0" err="1" smtClean="0"/>
              <a:t>of</a:t>
            </a:r>
            <a:r>
              <a:rPr lang="sv-SE" dirty="0" smtClean="0"/>
              <a:t> the curriculum in </a:t>
            </a:r>
            <a:r>
              <a:rPr lang="sv-SE" dirty="0" err="1" smtClean="0"/>
              <a:t>schools</a:t>
            </a:r>
            <a:endParaRPr lang="sv-SE" dirty="0" smtClean="0"/>
          </a:p>
          <a:p>
            <a:r>
              <a:rPr lang="sv-SE" dirty="0" err="1" smtClean="0"/>
              <a:t>Taking</a:t>
            </a:r>
            <a:r>
              <a:rPr lang="sv-SE" dirty="0" smtClean="0"/>
              <a:t> part in meetings</a:t>
            </a:r>
          </a:p>
          <a:p>
            <a:r>
              <a:rPr lang="sv-SE" dirty="0" smtClean="0"/>
              <a:t>Talking </a:t>
            </a:r>
            <a:r>
              <a:rPr lang="sv-SE" dirty="0"/>
              <a:t>about the project at </a:t>
            </a:r>
            <a:r>
              <a:rPr lang="sv-SE" dirty="0" smtClean="0"/>
              <a:t>conferences, </a:t>
            </a:r>
            <a:r>
              <a:rPr lang="sv-SE" dirty="0"/>
              <a:t>etc.</a:t>
            </a:r>
          </a:p>
          <a:p>
            <a:r>
              <a:rPr lang="sv-SE" dirty="0" err="1" smtClean="0"/>
              <a:t>Suggesting</a:t>
            </a:r>
            <a:r>
              <a:rPr lang="sv-SE" dirty="0" smtClean="0"/>
              <a:t> </a:t>
            </a:r>
            <a:r>
              <a:rPr lang="sv-SE" dirty="0" err="1" smtClean="0"/>
              <a:t>trainers</a:t>
            </a:r>
            <a:endParaRPr lang="sv-SE" dirty="0" smtClean="0"/>
          </a:p>
          <a:p>
            <a:r>
              <a:rPr lang="sv-SE" dirty="0" smtClean="0"/>
              <a:t>Finding </a:t>
            </a:r>
            <a:r>
              <a:rPr lang="sv-SE" dirty="0" err="1" smtClean="0"/>
              <a:t>auditors</a:t>
            </a:r>
            <a:endParaRPr lang="sv-S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Training</a:t>
            </a:r>
            <a:endParaRPr lang="sv-SE" dirty="0"/>
          </a:p>
        </p:txBody>
      </p:sp>
      <p:sp>
        <p:nvSpPr>
          <p:cNvPr id="3" name="Platshållare för innehåll 2"/>
          <p:cNvSpPr>
            <a:spLocks noGrp="1"/>
          </p:cNvSpPr>
          <p:nvPr>
            <p:ph sz="quarter" idx="1"/>
          </p:nvPr>
        </p:nvSpPr>
        <p:spPr/>
        <p:txBody>
          <a:bodyPr/>
          <a:lstStyle/>
          <a:p>
            <a:r>
              <a:rPr lang="sv-SE" dirty="0" smtClean="0"/>
              <a:t>2 days plus observations, monitoring, coaching, evaluation over three months (in total, 3 days for each school)</a:t>
            </a:r>
          </a:p>
          <a:p>
            <a:endParaRPr lang="sv-SE" dirty="0" smtClean="0"/>
          </a:p>
          <a:p>
            <a:pPr>
              <a:buNone/>
            </a:pPr>
            <a:endParaRPr lang="sv-SE" dirty="0"/>
          </a:p>
        </p:txBody>
      </p:sp>
      <p:pic>
        <p:nvPicPr>
          <p:cNvPr id="1026" name="Picture 2"/>
          <p:cNvPicPr>
            <a:picLocks noChangeAspect="1" noChangeArrowheads="1"/>
          </p:cNvPicPr>
          <p:nvPr/>
        </p:nvPicPr>
        <p:blipFill>
          <a:blip r:embed="rId2" cstate="print"/>
          <a:srcRect/>
          <a:stretch>
            <a:fillRect/>
          </a:stretch>
        </p:blipFill>
        <p:spPr bwMode="auto">
          <a:xfrm>
            <a:off x="4495800" y="3352800"/>
            <a:ext cx="152400" cy="15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Content</a:t>
            </a:r>
            <a:r>
              <a:rPr lang="sv-SE" dirty="0" smtClean="0"/>
              <a:t> of the </a:t>
            </a:r>
            <a:r>
              <a:rPr lang="sv-SE" dirty="0" err="1" smtClean="0"/>
              <a:t>training</a:t>
            </a:r>
            <a:endParaRPr lang="sv-SE" dirty="0"/>
          </a:p>
        </p:txBody>
      </p:sp>
      <p:sp>
        <p:nvSpPr>
          <p:cNvPr id="3" name="Platshållare för innehåll 2"/>
          <p:cNvSpPr>
            <a:spLocks noGrp="1"/>
          </p:cNvSpPr>
          <p:nvPr>
            <p:ph sz="quarter" idx="1"/>
          </p:nvPr>
        </p:nvSpPr>
        <p:spPr/>
        <p:txBody>
          <a:bodyPr>
            <a:normAutofit fontScale="92500"/>
          </a:bodyPr>
          <a:lstStyle/>
          <a:p>
            <a:r>
              <a:rPr lang="sv-SE" dirty="0" smtClean="0"/>
              <a:t>EU </a:t>
            </a:r>
            <a:r>
              <a:rPr lang="sv-SE" dirty="0" err="1" smtClean="0"/>
              <a:t>Comenius</a:t>
            </a:r>
            <a:endParaRPr lang="sv-SE" dirty="0" smtClean="0"/>
          </a:p>
          <a:p>
            <a:r>
              <a:rPr lang="sv-SE" dirty="0" err="1" smtClean="0"/>
              <a:t>Description</a:t>
            </a:r>
            <a:r>
              <a:rPr lang="sv-SE" dirty="0" smtClean="0"/>
              <a:t> </a:t>
            </a:r>
            <a:r>
              <a:rPr lang="sv-SE" dirty="0" err="1" smtClean="0"/>
              <a:t>of</a:t>
            </a:r>
            <a:r>
              <a:rPr lang="sv-SE" dirty="0" smtClean="0"/>
              <a:t> partners</a:t>
            </a:r>
          </a:p>
          <a:p>
            <a:r>
              <a:rPr lang="sv-SE" dirty="0" smtClean="0"/>
              <a:t>Resilience curriculum, early years, primary school, structure of the curriculum and the activites</a:t>
            </a:r>
          </a:p>
          <a:p>
            <a:r>
              <a:rPr lang="sv-SE" dirty="0" err="1" smtClean="0"/>
              <a:t>Principles</a:t>
            </a:r>
            <a:r>
              <a:rPr lang="sv-SE" dirty="0" smtClean="0"/>
              <a:t> of the curriculum</a:t>
            </a:r>
          </a:p>
          <a:p>
            <a:r>
              <a:rPr lang="sv-SE" dirty="0" smtClean="0"/>
              <a:t>The schools’ and teachers’ part in the piloting</a:t>
            </a:r>
          </a:p>
          <a:p>
            <a:r>
              <a:rPr lang="sv-SE" dirty="0" smtClean="0"/>
              <a:t>Goals of the training (knowing about resilience, familiarity with the manual, skills to teach, trying out the curriculum, use of effective teaching strategies)</a:t>
            </a:r>
          </a:p>
          <a:p>
            <a:r>
              <a:rPr lang="sv-SE" dirty="0" err="1" smtClean="0"/>
              <a:t>Theories</a:t>
            </a:r>
            <a:r>
              <a:rPr lang="sv-SE" dirty="0" smtClean="0"/>
              <a:t> </a:t>
            </a:r>
            <a:r>
              <a:rPr lang="sv-SE" dirty="0" err="1" smtClean="0"/>
              <a:t>underlying</a:t>
            </a:r>
            <a:r>
              <a:rPr lang="sv-SE" dirty="0" smtClean="0"/>
              <a:t> the curriculum</a:t>
            </a:r>
          </a:p>
          <a:p>
            <a:r>
              <a:rPr lang="sv-SE" dirty="0" smtClean="0"/>
              <a:t>Four dimensions of </a:t>
            </a:r>
            <a:r>
              <a:rPr lang="sv-SE" dirty="0" err="1" smtClean="0"/>
              <a:t>being</a:t>
            </a:r>
            <a:r>
              <a:rPr lang="sv-SE" dirty="0" smtClean="0"/>
              <a:t> a </a:t>
            </a:r>
            <a:r>
              <a:rPr lang="sv-SE" dirty="0" err="1" smtClean="0"/>
              <a:t>resilient</a:t>
            </a:r>
            <a:r>
              <a:rPr lang="sv-SE" dirty="0" smtClean="0"/>
              <a:t> </a:t>
            </a:r>
            <a:r>
              <a:rPr lang="sv-SE" dirty="0" err="1" smtClean="0"/>
              <a:t>teacher</a:t>
            </a:r>
            <a:endParaRPr lang="sv-SE" dirty="0" smtClean="0"/>
          </a:p>
          <a:p>
            <a:endParaRPr lang="sv-SE" dirty="0" smtClean="0"/>
          </a:p>
          <a:p>
            <a:endParaRPr lang="sv-SE" dirty="0" smtClean="0"/>
          </a:p>
          <a:p>
            <a:endParaRPr lang="sv-SE"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Content</a:t>
            </a:r>
            <a:r>
              <a:rPr lang="sv-SE" dirty="0" smtClean="0"/>
              <a:t> of the </a:t>
            </a:r>
            <a:r>
              <a:rPr lang="sv-SE" dirty="0" err="1" smtClean="0"/>
              <a:t>training</a:t>
            </a:r>
            <a:endParaRPr lang="sv-SE" dirty="0"/>
          </a:p>
        </p:txBody>
      </p:sp>
      <p:sp>
        <p:nvSpPr>
          <p:cNvPr id="3" name="Platshållare för innehåll 2"/>
          <p:cNvSpPr>
            <a:spLocks noGrp="1"/>
          </p:cNvSpPr>
          <p:nvPr>
            <p:ph sz="quarter" idx="1"/>
          </p:nvPr>
        </p:nvSpPr>
        <p:spPr/>
        <p:txBody>
          <a:bodyPr/>
          <a:lstStyle/>
          <a:p>
            <a:r>
              <a:rPr lang="sv-SE" dirty="0" smtClean="0"/>
              <a:t>Principles of the curriculum (SAFE, etc.)</a:t>
            </a:r>
          </a:p>
          <a:p>
            <a:r>
              <a:rPr lang="sv-SE" dirty="0" err="1" smtClean="0"/>
              <a:t>Strategies</a:t>
            </a:r>
            <a:r>
              <a:rPr lang="sv-SE" dirty="0" smtClean="0"/>
              <a:t> in the </a:t>
            </a:r>
            <a:r>
              <a:rPr lang="sv-SE" dirty="0" err="1" smtClean="0"/>
              <a:t>classroom</a:t>
            </a:r>
            <a:r>
              <a:rPr lang="sv-SE" dirty="0" smtClean="0"/>
              <a:t> (CM)</a:t>
            </a:r>
          </a:p>
          <a:p>
            <a:r>
              <a:rPr lang="sv-SE" dirty="0" smtClean="0"/>
              <a:t>Communication</a:t>
            </a:r>
          </a:p>
          <a:p>
            <a:r>
              <a:rPr lang="sv-SE" dirty="0" smtClean="0"/>
              <a:t>Children with problems</a:t>
            </a:r>
          </a:p>
          <a:p>
            <a:r>
              <a:rPr lang="sv-SE" dirty="0" err="1" smtClean="0"/>
              <a:t>Teachers</a:t>
            </a:r>
            <a:r>
              <a:rPr lang="sv-SE" dirty="0" smtClean="0"/>
              <a:t>’ </a:t>
            </a:r>
            <a:r>
              <a:rPr lang="sv-SE" dirty="0" err="1" smtClean="0"/>
              <a:t>own</a:t>
            </a:r>
            <a:r>
              <a:rPr lang="sv-SE" dirty="0" smtClean="0"/>
              <a:t> </a:t>
            </a:r>
            <a:r>
              <a:rPr lang="sv-SE" dirty="0" err="1" smtClean="0"/>
              <a:t>resilience</a:t>
            </a:r>
            <a:r>
              <a:rPr lang="sv-SE" dirty="0" smtClean="0"/>
              <a:t> (10 </a:t>
            </a:r>
            <a:r>
              <a:rPr lang="sv-SE" dirty="0" err="1" smtClean="0"/>
              <a:t>ways</a:t>
            </a:r>
            <a:r>
              <a:rPr lang="sv-SE" dirty="0" smtClean="0"/>
              <a:t> to </a:t>
            </a:r>
            <a:r>
              <a:rPr lang="sv-SE" dirty="0" err="1" smtClean="0"/>
              <a:t>build</a:t>
            </a:r>
            <a:r>
              <a:rPr lang="sv-SE" dirty="0" smtClean="0"/>
              <a:t> </a:t>
            </a:r>
            <a:r>
              <a:rPr lang="sv-SE" dirty="0" err="1" smtClean="0"/>
              <a:t>resilience</a:t>
            </a:r>
            <a:r>
              <a:rPr lang="sv-SE" dirty="0" smtClean="0"/>
              <a:t>)</a:t>
            </a:r>
          </a:p>
          <a:p>
            <a:r>
              <a:rPr lang="sv-SE" dirty="0" smtClean="0"/>
              <a:t>Web sites</a:t>
            </a:r>
          </a:p>
          <a:p>
            <a:r>
              <a:rPr lang="sv-SE" dirty="0" smtClean="0"/>
              <a:t>Doing  certain activites</a:t>
            </a:r>
          </a:p>
          <a:p>
            <a:r>
              <a:rPr lang="sv-SE" dirty="0" err="1" smtClean="0"/>
              <a:t>Coaching</a:t>
            </a:r>
            <a:r>
              <a:rPr lang="sv-SE" dirty="0" smtClean="0"/>
              <a:t> and </a:t>
            </a:r>
            <a:r>
              <a:rPr lang="sv-SE" dirty="0" err="1" smtClean="0"/>
              <a:t>monitoring</a:t>
            </a:r>
            <a:endParaRPr lang="sv-S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Dissemination</a:t>
            </a:r>
            <a:endParaRPr lang="sv-SE" dirty="0"/>
          </a:p>
        </p:txBody>
      </p:sp>
      <p:sp>
        <p:nvSpPr>
          <p:cNvPr id="3" name="Platshållare för innehåll 2"/>
          <p:cNvSpPr>
            <a:spLocks noGrp="1"/>
          </p:cNvSpPr>
          <p:nvPr>
            <p:ph sz="quarter" idx="1"/>
          </p:nvPr>
        </p:nvSpPr>
        <p:spPr/>
        <p:txBody>
          <a:bodyPr/>
          <a:lstStyle/>
          <a:p>
            <a:r>
              <a:rPr lang="sv-SE" dirty="0" smtClean="0"/>
              <a:t>Meetings at the </a:t>
            </a:r>
            <a:r>
              <a:rPr lang="en-US" dirty="0" smtClean="0"/>
              <a:t>university</a:t>
            </a:r>
            <a:r>
              <a:rPr lang="sv-SE" dirty="0"/>
              <a:t> </a:t>
            </a:r>
            <a:r>
              <a:rPr lang="en-US" dirty="0"/>
              <a:t>– </a:t>
            </a:r>
            <a:r>
              <a:rPr lang="sv-SE" dirty="0" smtClean="0"/>
              <a:t>on </a:t>
            </a:r>
            <a:r>
              <a:rPr lang="en-US" dirty="0" smtClean="0"/>
              <a:t>education</a:t>
            </a:r>
            <a:r>
              <a:rPr lang="sv-SE" dirty="0" smtClean="0"/>
              <a:t>, research, and innovation and interaction </a:t>
            </a:r>
          </a:p>
          <a:p>
            <a:r>
              <a:rPr lang="sv-SE" dirty="0" smtClean="0"/>
              <a:t>Meetings </a:t>
            </a:r>
            <a:r>
              <a:rPr lang="en-US" dirty="0" smtClean="0"/>
              <a:t>with municipalities</a:t>
            </a:r>
          </a:p>
          <a:p>
            <a:r>
              <a:rPr lang="en-US" dirty="0" smtClean="0"/>
              <a:t>Meetings with national agencies – on public </a:t>
            </a:r>
            <a:r>
              <a:rPr lang="en-US" dirty="0"/>
              <a:t>h</a:t>
            </a:r>
            <a:r>
              <a:rPr lang="en-US" dirty="0" smtClean="0"/>
              <a:t>ealth, and education </a:t>
            </a:r>
          </a:p>
          <a:p>
            <a:r>
              <a:rPr lang="en-US" dirty="0" smtClean="0"/>
              <a:t>Web pages</a:t>
            </a:r>
          </a:p>
          <a:p>
            <a:r>
              <a:rPr lang="sv-SE" dirty="0" smtClean="0"/>
              <a:t>Conferences (presentations, symposiums, etc.)</a:t>
            </a:r>
          </a:p>
          <a:p>
            <a:r>
              <a:rPr lang="sv-SE" dirty="0" smtClean="0"/>
              <a:t>Writing </a:t>
            </a:r>
          </a:p>
          <a:p>
            <a:endParaRPr lang="sv-SE" dirty="0" smtClean="0"/>
          </a:p>
          <a:p>
            <a:pPr marL="0" indent="0">
              <a:buNone/>
            </a:pPr>
            <a:endParaRPr lang="sv-S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423553" y="3452538"/>
            <a:ext cx="2877520" cy="914400"/>
          </a:xfrm>
          <a:prstGeom prst="roundRect">
            <a:avLst/>
          </a:prstGeom>
          <a:solidFill>
            <a:srgbClr val="92D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sv-SE">
              <a:solidFill>
                <a:prstClr val="white"/>
              </a:solidFill>
            </a:endParaRPr>
          </a:p>
        </p:txBody>
      </p:sp>
      <p:sp>
        <p:nvSpPr>
          <p:cNvPr id="2" name="Title 1"/>
          <p:cNvSpPr>
            <a:spLocks noGrp="1"/>
          </p:cNvSpPr>
          <p:nvPr>
            <p:ph type="title"/>
          </p:nvPr>
        </p:nvSpPr>
        <p:spPr>
          <a:xfrm>
            <a:off x="717534" y="205524"/>
            <a:ext cx="6553200" cy="1143000"/>
          </a:xfrm>
          <a:solidFill>
            <a:srgbClr val="92D050"/>
          </a:solidFill>
        </p:spPr>
        <p:txBody>
          <a:bodyPr/>
          <a:lstStyle/>
          <a:p>
            <a:pPr algn="ctr"/>
            <a:r>
              <a:rPr lang="sv-SE" dirty="0" smtClean="0"/>
              <a:t>Public Health </a:t>
            </a:r>
            <a:br>
              <a:rPr lang="sv-SE" dirty="0" smtClean="0"/>
            </a:br>
            <a:r>
              <a:rPr lang="sv-SE" dirty="0" err="1" smtClean="0"/>
              <a:t>Practice</a:t>
            </a:r>
            <a:r>
              <a:rPr lang="sv-SE" dirty="0" smtClean="0"/>
              <a:t>, Policy and </a:t>
            </a:r>
            <a:r>
              <a:rPr lang="sv-SE" dirty="0" err="1" smtClean="0"/>
              <a:t>Politics</a:t>
            </a:r>
            <a:r>
              <a:rPr lang="sv-SE" dirty="0" smtClean="0"/>
              <a:t> </a:t>
            </a:r>
            <a:endParaRPr lang="sv-SE" dirty="0"/>
          </a:p>
        </p:txBody>
      </p:sp>
      <p:sp>
        <p:nvSpPr>
          <p:cNvPr id="4" name="Date Placeholder 3"/>
          <p:cNvSpPr>
            <a:spLocks noGrp="1"/>
          </p:cNvSpPr>
          <p:nvPr>
            <p:ph type="dt" sz="half" idx="10"/>
          </p:nvPr>
        </p:nvSpPr>
        <p:spPr/>
        <p:txBody>
          <a:bodyPr/>
          <a:lstStyle/>
          <a:p>
            <a:pPr>
              <a:defRPr/>
            </a:pPr>
            <a:fld id="{FF6FE21C-0B15-4E97-A3DF-551F65295512}" type="datetime1">
              <a:rPr lang="sv-SE" smtClean="0">
                <a:solidFill>
                  <a:prstClr val="black"/>
                </a:solidFill>
              </a:rPr>
              <a:pPr>
                <a:defRPr/>
              </a:pPr>
              <a:t>2014-10-06</a:t>
            </a:fld>
            <a:endParaRPr lang="sv-SE" dirty="0">
              <a:solidFill>
                <a:prstClr val="black"/>
              </a:solidFill>
            </a:endParaRPr>
          </a:p>
        </p:txBody>
      </p:sp>
      <p:grpSp>
        <p:nvGrpSpPr>
          <p:cNvPr id="8" name="Group 7"/>
          <p:cNvGrpSpPr/>
          <p:nvPr/>
        </p:nvGrpSpPr>
        <p:grpSpPr>
          <a:xfrm>
            <a:off x="171973" y="1767182"/>
            <a:ext cx="2552700" cy="1272901"/>
            <a:chOff x="130767" y="-138112"/>
            <a:chExt cx="2552700" cy="1091100"/>
          </a:xfrm>
        </p:grpSpPr>
        <p:sp>
          <p:nvSpPr>
            <p:cNvPr id="9" name="Rounded Rectangle 8"/>
            <p:cNvSpPr/>
            <p:nvPr/>
          </p:nvSpPr>
          <p:spPr>
            <a:xfrm>
              <a:off x="130767" y="-138112"/>
              <a:ext cx="2552700" cy="1091100"/>
            </a:xfrm>
            <a:prstGeom prst="roundRect">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10" name="Rounded Rectangle 4"/>
            <p:cNvSpPr/>
            <p:nvPr/>
          </p:nvSpPr>
          <p:spPr>
            <a:xfrm>
              <a:off x="130767" y="112430"/>
              <a:ext cx="2368670" cy="717598"/>
            </a:xfrm>
            <a:prstGeom prst="rect">
              <a:avLst/>
            </a:prstGeom>
            <a:noFill/>
            <a:ln>
              <a:noFill/>
            </a:ln>
            <a:effectLst/>
          </p:spPr>
          <p:txBody>
            <a:bodyPr spcFirstLastPara="0" vert="horz" wrap="square" lIns="76200" tIns="38100" rIns="76200" bIns="38100" numCol="1" spcCol="1270" anchor="ctr" anchorCtr="0">
              <a:noAutofit/>
            </a:bodyPr>
            <a:lstStyle/>
            <a:p>
              <a:pPr algn="ctr" defTabSz="889000">
                <a:lnSpc>
                  <a:spcPct val="90000"/>
                </a:lnSpc>
                <a:spcBef>
                  <a:spcPct val="0"/>
                </a:spcBef>
                <a:spcAft>
                  <a:spcPct val="35000"/>
                </a:spcAft>
                <a:defRPr/>
              </a:pPr>
              <a:r>
                <a:rPr lang="sv-SE" sz="2000" dirty="0" smtClean="0">
                  <a:solidFill>
                    <a:sysClr val="window" lastClr="FFFFFF"/>
                  </a:solidFill>
                  <a:ea typeface="ＭＳ Ｐゴシック" pitchFamily="-109" charset="-128"/>
                </a:rPr>
                <a:t>Power and </a:t>
              </a:r>
              <a:r>
                <a:rPr lang="sv-SE" sz="2000" dirty="0" err="1" smtClean="0">
                  <a:solidFill>
                    <a:sysClr val="window" lastClr="FFFFFF"/>
                  </a:solidFill>
                  <a:ea typeface="ＭＳ Ｐゴシック" pitchFamily="-109" charset="-128"/>
                </a:rPr>
                <a:t>Committment</a:t>
              </a:r>
              <a:r>
                <a:rPr lang="sv-SE" sz="2000" dirty="0" smtClean="0">
                  <a:solidFill>
                    <a:sysClr val="window" lastClr="FFFFFF"/>
                  </a:solidFill>
                  <a:ea typeface="ＭＳ Ｐゴシック" pitchFamily="-109" charset="-128"/>
                </a:rPr>
                <a:t> – ANDT prevention by NGO</a:t>
              </a:r>
              <a:endParaRPr lang="sv-SE" sz="2000" dirty="0">
                <a:solidFill>
                  <a:sysClr val="window" lastClr="FFFFFF"/>
                </a:solidFill>
                <a:ea typeface="ＭＳ Ｐゴシック" pitchFamily="-109" charset="-128"/>
              </a:endParaRPr>
            </a:p>
          </p:txBody>
        </p:sp>
      </p:grpSp>
      <p:grpSp>
        <p:nvGrpSpPr>
          <p:cNvPr id="12" name="Group 11"/>
          <p:cNvGrpSpPr/>
          <p:nvPr/>
        </p:nvGrpSpPr>
        <p:grpSpPr>
          <a:xfrm>
            <a:off x="4859274" y="3452538"/>
            <a:ext cx="2552700" cy="1091100"/>
            <a:chOff x="-53263" y="3386624"/>
            <a:chExt cx="2552700" cy="1091100"/>
          </a:xfrm>
        </p:grpSpPr>
        <p:sp>
          <p:nvSpPr>
            <p:cNvPr id="13" name="Rounded Rectangle 12"/>
            <p:cNvSpPr/>
            <p:nvPr/>
          </p:nvSpPr>
          <p:spPr>
            <a:xfrm>
              <a:off x="-53263" y="3386624"/>
              <a:ext cx="2552700" cy="1091100"/>
            </a:xfrm>
            <a:prstGeom prst="roundRect">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14" name="Rounded Rectangle 4"/>
            <p:cNvSpPr/>
            <p:nvPr/>
          </p:nvSpPr>
          <p:spPr>
            <a:xfrm>
              <a:off x="53263" y="3460393"/>
              <a:ext cx="2446174" cy="984574"/>
            </a:xfrm>
            <a:prstGeom prst="rect">
              <a:avLst/>
            </a:prstGeom>
            <a:noFill/>
            <a:ln>
              <a:noFill/>
            </a:ln>
            <a:effectLst/>
          </p:spPr>
          <p:txBody>
            <a:bodyPr spcFirstLastPara="0" vert="horz" wrap="square" lIns="76200" tIns="38100" rIns="76200" bIns="38100" numCol="1" spcCol="1270" anchor="ctr" anchorCtr="0">
              <a:noAutofit/>
            </a:bodyPr>
            <a:lstStyle/>
            <a:p>
              <a:pPr algn="ctr" defTabSz="889000">
                <a:lnSpc>
                  <a:spcPct val="90000"/>
                </a:lnSpc>
                <a:spcBef>
                  <a:spcPct val="0"/>
                </a:spcBef>
                <a:spcAft>
                  <a:spcPct val="35000"/>
                </a:spcAft>
                <a:defRPr/>
              </a:pPr>
              <a:r>
                <a:rPr lang="sv-SE" sz="2000" dirty="0" err="1" smtClean="0">
                  <a:solidFill>
                    <a:sysClr val="window" lastClr="FFFFFF"/>
                  </a:solidFill>
                  <a:ea typeface="ＭＳ Ｐゴシック" pitchFamily="-109" charset="-128"/>
                </a:rPr>
                <a:t>Safety</a:t>
              </a:r>
              <a:r>
                <a:rPr lang="sv-SE" sz="2000" dirty="0" smtClean="0">
                  <a:solidFill>
                    <a:sysClr val="window" lastClr="FFFFFF"/>
                  </a:solidFill>
                  <a:ea typeface="ＭＳ Ｐゴシック" pitchFamily="-109" charset="-128"/>
                </a:rPr>
                <a:t> Promotion and </a:t>
              </a:r>
              <a:r>
                <a:rPr lang="sv-SE" sz="2000" dirty="0" err="1">
                  <a:solidFill>
                    <a:sysClr val="window" lastClr="FFFFFF"/>
                  </a:solidFill>
                  <a:ea typeface="ＭＳ Ｐゴシック" pitchFamily="-109" charset="-128"/>
                </a:rPr>
                <a:t>I</a:t>
              </a:r>
              <a:r>
                <a:rPr lang="sv-SE" sz="2000" dirty="0" err="1" smtClean="0">
                  <a:solidFill>
                    <a:sysClr val="window" lastClr="FFFFFF"/>
                  </a:solidFill>
                  <a:ea typeface="ＭＳ Ｐゴシック" pitchFamily="-109" charset="-128"/>
                </a:rPr>
                <a:t>njury</a:t>
              </a:r>
              <a:r>
                <a:rPr lang="sv-SE" sz="2000" dirty="0" smtClean="0">
                  <a:solidFill>
                    <a:sysClr val="window" lastClr="FFFFFF"/>
                  </a:solidFill>
                  <a:ea typeface="ＭＳ Ｐゴシック" pitchFamily="-109" charset="-128"/>
                </a:rPr>
                <a:t> Prevention</a:t>
              </a:r>
              <a:endParaRPr lang="sv-SE" sz="2000" dirty="0">
                <a:solidFill>
                  <a:sysClr val="window" lastClr="FFFFFF"/>
                </a:solidFill>
                <a:ea typeface="ＭＳ Ｐゴシック" pitchFamily="-109" charset="-128"/>
              </a:endParaRPr>
            </a:p>
          </p:txBody>
        </p:sp>
      </p:grpSp>
      <p:grpSp>
        <p:nvGrpSpPr>
          <p:cNvPr id="15" name="Group 14"/>
          <p:cNvGrpSpPr/>
          <p:nvPr/>
        </p:nvGrpSpPr>
        <p:grpSpPr>
          <a:xfrm>
            <a:off x="5561367" y="1767182"/>
            <a:ext cx="2644210" cy="1115479"/>
            <a:chOff x="2834570" y="4144194"/>
            <a:chExt cx="2644210" cy="1115479"/>
          </a:xfrm>
        </p:grpSpPr>
        <p:sp>
          <p:nvSpPr>
            <p:cNvPr id="16" name="Rounded Rectangle 15"/>
            <p:cNvSpPr/>
            <p:nvPr/>
          </p:nvSpPr>
          <p:spPr>
            <a:xfrm>
              <a:off x="2926080" y="4144194"/>
              <a:ext cx="2552700" cy="1091100"/>
            </a:xfrm>
            <a:prstGeom prst="roundRect">
              <a:avLst/>
            </a:prstGeom>
            <a:solidFill>
              <a:srgbClr val="F79646">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17" name="Rounded Rectangle 4"/>
            <p:cNvSpPr/>
            <p:nvPr/>
          </p:nvSpPr>
          <p:spPr>
            <a:xfrm>
              <a:off x="2834570" y="4275099"/>
              <a:ext cx="2446174" cy="984574"/>
            </a:xfrm>
            <a:prstGeom prst="rect">
              <a:avLst/>
            </a:prstGeom>
            <a:noFill/>
            <a:ln>
              <a:noFill/>
            </a:ln>
            <a:effectLst/>
          </p:spPr>
          <p:txBody>
            <a:bodyPr spcFirstLastPara="0" vert="horz" wrap="square" lIns="76200" tIns="38100" rIns="76200" bIns="38100" numCol="1" spcCol="1270" anchor="ctr" anchorCtr="0">
              <a:noAutofit/>
            </a:bodyPr>
            <a:lstStyle/>
            <a:p>
              <a:pPr algn="ctr" defTabSz="889000">
                <a:lnSpc>
                  <a:spcPct val="90000"/>
                </a:lnSpc>
                <a:spcBef>
                  <a:spcPct val="0"/>
                </a:spcBef>
                <a:spcAft>
                  <a:spcPct val="35000"/>
                </a:spcAft>
                <a:defRPr/>
              </a:pPr>
              <a:r>
                <a:rPr lang="sv-SE" sz="2000" dirty="0" smtClean="0">
                  <a:solidFill>
                    <a:sysClr val="window" lastClr="FFFFFF"/>
                  </a:solidFill>
                  <a:ea typeface="ＭＳ Ｐゴシック" pitchFamily="-109" charset="-128"/>
                </a:rPr>
                <a:t>Global Health and Health Economics</a:t>
              </a:r>
              <a:endParaRPr lang="sv-SE" sz="2000" dirty="0">
                <a:solidFill>
                  <a:sysClr val="window" lastClr="FFFFFF"/>
                </a:solidFill>
                <a:ea typeface="ＭＳ Ｐゴシック" pitchFamily="-109" charset="-128"/>
              </a:endParaRPr>
            </a:p>
          </p:txBody>
        </p:sp>
      </p:grpSp>
      <p:cxnSp>
        <p:nvCxnSpPr>
          <p:cNvPr id="6" name="Straight Connector 5"/>
          <p:cNvCxnSpPr>
            <a:endCxn id="9" idx="3"/>
          </p:cNvCxnSpPr>
          <p:nvPr/>
        </p:nvCxnSpPr>
        <p:spPr>
          <a:xfrm flipH="1">
            <a:off x="2724673" y="2312734"/>
            <a:ext cx="1220094" cy="90899"/>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a:endCxn id="16" idx="1"/>
          </p:cNvCxnSpPr>
          <p:nvPr/>
        </p:nvCxnSpPr>
        <p:spPr>
          <a:xfrm>
            <a:off x="3960168" y="2312732"/>
            <a:ext cx="169270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2178133" y="2312732"/>
            <a:ext cx="1782034" cy="1128037"/>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endCxn id="13" idx="0"/>
          </p:cNvCxnSpPr>
          <p:nvPr/>
        </p:nvCxnSpPr>
        <p:spPr>
          <a:xfrm>
            <a:off x="3994134" y="2312732"/>
            <a:ext cx="2141490" cy="11398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313" name="Straight Connector 13312"/>
          <p:cNvCxnSpPr>
            <a:endCxn id="11" idx="0"/>
          </p:cNvCxnSpPr>
          <p:nvPr/>
        </p:nvCxnSpPr>
        <p:spPr>
          <a:xfrm flipH="1">
            <a:off x="3944767" y="2271971"/>
            <a:ext cx="19649" cy="275945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330" name="Straight Connector 13329"/>
          <p:cNvCxnSpPr/>
          <p:nvPr/>
        </p:nvCxnSpPr>
        <p:spPr>
          <a:xfrm flipV="1">
            <a:off x="3964416" y="1249953"/>
            <a:ext cx="0" cy="1062779"/>
          </a:xfrm>
          <a:prstGeom prst="line">
            <a:avLst/>
          </a:prstGeom>
        </p:spPr>
        <p:style>
          <a:lnRef idx="2">
            <a:schemeClr val="accent1"/>
          </a:lnRef>
          <a:fillRef idx="0">
            <a:schemeClr val="accent1"/>
          </a:fillRef>
          <a:effectRef idx="1">
            <a:schemeClr val="accent1"/>
          </a:effectRef>
          <a:fontRef idx="minor">
            <a:schemeClr val="tx1"/>
          </a:fontRef>
        </p:style>
      </p:cxnSp>
      <p:sp>
        <p:nvSpPr>
          <p:cNvPr id="3" name="Rounded Rectangle 2"/>
          <p:cNvSpPr/>
          <p:nvPr/>
        </p:nvSpPr>
        <p:spPr>
          <a:xfrm>
            <a:off x="6784454" y="4723554"/>
            <a:ext cx="1964010" cy="1945805"/>
          </a:xfrm>
          <a:prstGeom prst="round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en-US" dirty="0" smtClean="0">
                <a:solidFill>
                  <a:prstClr val="white"/>
                </a:solidFill>
              </a:rPr>
              <a:t>Main Strategic Center  </a:t>
            </a:r>
          </a:p>
          <a:p>
            <a:pPr algn="ctr" defTabSz="457200" fontAlgn="base">
              <a:spcBef>
                <a:spcPct val="0"/>
              </a:spcBef>
              <a:spcAft>
                <a:spcPct val="0"/>
              </a:spcAft>
            </a:pPr>
            <a:r>
              <a:rPr lang="en-US" dirty="0" smtClean="0">
                <a:solidFill>
                  <a:prstClr val="white"/>
                </a:solidFill>
              </a:rPr>
              <a:t>WHO CCCSP </a:t>
            </a:r>
          </a:p>
          <a:p>
            <a:pPr algn="ctr" defTabSz="457200" fontAlgn="base">
              <a:spcBef>
                <a:spcPct val="0"/>
              </a:spcBef>
              <a:spcAft>
                <a:spcPct val="0"/>
              </a:spcAft>
            </a:pPr>
            <a:r>
              <a:rPr lang="en-US" dirty="0" smtClean="0">
                <a:solidFill>
                  <a:prstClr val="white"/>
                </a:solidFill>
              </a:rPr>
              <a:t>Center for Injury Prevention and Safety Promotion</a:t>
            </a:r>
            <a:endParaRPr lang="en-US" dirty="0">
              <a:solidFill>
                <a:prstClr val="white"/>
              </a:solidFill>
            </a:endParaRPr>
          </a:p>
        </p:txBody>
      </p:sp>
      <p:cxnSp>
        <p:nvCxnSpPr>
          <p:cNvPr id="13320" name="Straight Connector 13319"/>
          <p:cNvCxnSpPr/>
          <p:nvPr/>
        </p:nvCxnSpPr>
        <p:spPr>
          <a:xfrm flipV="1">
            <a:off x="7411973" y="3954483"/>
            <a:ext cx="342614" cy="129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323" name="Straight Connector 13322"/>
          <p:cNvCxnSpPr>
            <a:stCxn id="3" idx="0"/>
          </p:cNvCxnSpPr>
          <p:nvPr/>
        </p:nvCxnSpPr>
        <p:spPr>
          <a:xfrm flipV="1">
            <a:off x="7766459" y="3900677"/>
            <a:ext cx="0" cy="822877"/>
          </a:xfrm>
          <a:prstGeom prst="line">
            <a:avLst/>
          </a:prstGeom>
        </p:spPr>
        <p:style>
          <a:lnRef idx="2">
            <a:schemeClr val="accent1"/>
          </a:lnRef>
          <a:fillRef idx="0">
            <a:schemeClr val="accent1"/>
          </a:fillRef>
          <a:effectRef idx="1">
            <a:schemeClr val="accent1"/>
          </a:effectRef>
          <a:fontRef idx="minor">
            <a:schemeClr val="tx1"/>
          </a:fontRef>
        </p:style>
      </p:cxnSp>
      <p:sp>
        <p:nvSpPr>
          <p:cNvPr id="5" name="Rectangle 4"/>
          <p:cNvSpPr/>
          <p:nvPr/>
        </p:nvSpPr>
        <p:spPr>
          <a:xfrm>
            <a:off x="516811" y="3631317"/>
            <a:ext cx="2480231" cy="646331"/>
          </a:xfrm>
          <a:prstGeom prst="rect">
            <a:avLst/>
          </a:prstGeom>
        </p:spPr>
        <p:txBody>
          <a:bodyPr wrap="none">
            <a:spAutoFit/>
          </a:bodyPr>
          <a:lstStyle/>
          <a:p>
            <a:pPr defTabSz="457200" fontAlgn="base">
              <a:spcBef>
                <a:spcPct val="0"/>
              </a:spcBef>
              <a:spcAft>
                <a:spcPct val="0"/>
              </a:spcAft>
            </a:pPr>
            <a:r>
              <a:rPr lang="en-US" dirty="0">
                <a:solidFill>
                  <a:prstClr val="black"/>
                </a:solidFill>
                <a:latin typeface="Arial" pitchFamily="34" charset="0"/>
                <a:ea typeface="ＭＳ Ｐゴシック" pitchFamily="-109" charset="-128"/>
              </a:rPr>
              <a:t>Child, Adolescent and </a:t>
            </a:r>
            <a:endParaRPr lang="en-US" dirty="0" smtClean="0">
              <a:solidFill>
                <a:prstClr val="black"/>
              </a:solidFill>
              <a:latin typeface="Arial" pitchFamily="34" charset="0"/>
              <a:ea typeface="ＭＳ Ｐゴシック" pitchFamily="-109" charset="-128"/>
            </a:endParaRPr>
          </a:p>
          <a:p>
            <a:pPr defTabSz="457200" fontAlgn="base">
              <a:spcBef>
                <a:spcPct val="0"/>
              </a:spcBef>
              <a:spcAft>
                <a:spcPct val="0"/>
              </a:spcAft>
            </a:pPr>
            <a:r>
              <a:rPr lang="en-US" dirty="0" smtClean="0">
                <a:solidFill>
                  <a:prstClr val="black"/>
                </a:solidFill>
                <a:latin typeface="Arial" pitchFamily="34" charset="0"/>
                <a:ea typeface="ＭＳ Ｐゴシック" pitchFamily="-109" charset="-128"/>
              </a:rPr>
              <a:t>Family </a:t>
            </a:r>
            <a:r>
              <a:rPr lang="en-US" dirty="0">
                <a:solidFill>
                  <a:prstClr val="black"/>
                </a:solidFill>
                <a:latin typeface="Arial" pitchFamily="34" charset="0"/>
                <a:ea typeface="ＭＳ Ｐゴシック" pitchFamily="-109" charset="-128"/>
              </a:rPr>
              <a:t>Public Health</a:t>
            </a:r>
            <a:endParaRPr lang="sv-SE" dirty="0">
              <a:solidFill>
                <a:prstClr val="black"/>
              </a:solidFill>
              <a:latin typeface="Arial" pitchFamily="34" charset="0"/>
              <a:ea typeface="ＭＳ Ｐゴシック" pitchFamily="-109" charset="-128"/>
            </a:endParaRPr>
          </a:p>
        </p:txBody>
      </p:sp>
      <p:sp>
        <p:nvSpPr>
          <p:cNvPr id="11" name="Rounded Rectangle 10"/>
          <p:cNvSpPr/>
          <p:nvPr/>
        </p:nvSpPr>
        <p:spPr>
          <a:xfrm>
            <a:off x="2612619" y="5031423"/>
            <a:ext cx="2664296" cy="914400"/>
          </a:xfrm>
          <a:prstGeom prst="roundRect">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smtClean="0"/>
              <a:t>Knowledge Development </a:t>
            </a:r>
          </a:p>
          <a:p>
            <a:pPr algn="ctr"/>
            <a:r>
              <a:rPr lang="sv-SE" dirty="0"/>
              <a:t>f</a:t>
            </a:r>
            <a:r>
              <a:rPr lang="sv-SE" dirty="0" smtClean="0"/>
              <a:t>or Public Health Action</a:t>
            </a:r>
            <a:endParaRPr lang="sv-SE" dirty="0"/>
          </a:p>
        </p:txBody>
      </p:sp>
    </p:spTree>
    <p:extLst>
      <p:ext uri="{BB962C8B-B14F-4D97-AF65-F5344CB8AC3E}">
        <p14:creationId xmlns:p14="http://schemas.microsoft.com/office/powerpoint/2010/main" val="303126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p:cNvSpPr/>
          <p:nvPr/>
        </p:nvSpPr>
        <p:spPr>
          <a:xfrm>
            <a:off x="2671672" y="332655"/>
            <a:ext cx="3844544" cy="1486201"/>
          </a:xfrm>
          <a:prstGeom prst="roundRect">
            <a:avLst/>
          </a:prstGeom>
          <a:solidFill>
            <a:srgbClr val="92D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defTabSz="457200" fontAlgn="base">
              <a:spcBef>
                <a:spcPct val="0"/>
              </a:spcBef>
              <a:spcAft>
                <a:spcPct val="0"/>
              </a:spcAft>
            </a:pPr>
            <a:r>
              <a:rPr lang="en-US" sz="2800" dirty="0">
                <a:solidFill>
                  <a:prstClr val="black"/>
                </a:solidFill>
                <a:latin typeface="Arial" pitchFamily="34" charset="0"/>
                <a:ea typeface="ＭＳ Ｐゴシック" pitchFamily="-109" charset="-128"/>
              </a:rPr>
              <a:t>Child, Adolescent and </a:t>
            </a:r>
          </a:p>
          <a:p>
            <a:pPr defTabSz="457200" fontAlgn="base">
              <a:spcBef>
                <a:spcPct val="0"/>
              </a:spcBef>
              <a:spcAft>
                <a:spcPct val="0"/>
              </a:spcAft>
            </a:pPr>
            <a:r>
              <a:rPr lang="en-US" sz="2800" dirty="0">
                <a:solidFill>
                  <a:prstClr val="black"/>
                </a:solidFill>
                <a:latin typeface="Arial" pitchFamily="34" charset="0"/>
                <a:ea typeface="ＭＳ Ｐゴシック" pitchFamily="-109" charset="-128"/>
              </a:rPr>
              <a:t>Family Public Health</a:t>
            </a:r>
            <a:endParaRPr lang="sv-SE" sz="2800" dirty="0">
              <a:solidFill>
                <a:prstClr val="black"/>
              </a:solidFill>
              <a:latin typeface="Arial" pitchFamily="34" charset="0"/>
              <a:ea typeface="ＭＳ Ｐゴシック" pitchFamily="-109" charset="-128"/>
            </a:endParaRPr>
          </a:p>
        </p:txBody>
      </p:sp>
      <p:sp>
        <p:nvSpPr>
          <p:cNvPr id="5" name="Rounded Rectangle 4"/>
          <p:cNvSpPr/>
          <p:nvPr/>
        </p:nvSpPr>
        <p:spPr>
          <a:xfrm>
            <a:off x="96652" y="1185900"/>
            <a:ext cx="2376264" cy="1584176"/>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en-US" b="1" dirty="0" smtClean="0">
                <a:solidFill>
                  <a:prstClr val="black"/>
                </a:solidFill>
              </a:rPr>
              <a:t>Empowering </a:t>
            </a:r>
            <a:r>
              <a:rPr lang="en-US" b="1" dirty="0">
                <a:solidFill>
                  <a:prstClr val="black"/>
                </a:solidFill>
              </a:rPr>
              <a:t>families with </a:t>
            </a:r>
            <a:r>
              <a:rPr lang="en-US" b="1" dirty="0" smtClean="0">
                <a:solidFill>
                  <a:prstClr val="black"/>
                </a:solidFill>
              </a:rPr>
              <a:t>adolescents - Ideals </a:t>
            </a:r>
            <a:r>
              <a:rPr lang="en-US" b="1" dirty="0">
                <a:solidFill>
                  <a:prstClr val="black"/>
                </a:solidFill>
              </a:rPr>
              <a:t>and </a:t>
            </a:r>
            <a:r>
              <a:rPr lang="en-US" b="1" dirty="0" smtClean="0">
                <a:solidFill>
                  <a:prstClr val="black"/>
                </a:solidFill>
              </a:rPr>
              <a:t>Reality </a:t>
            </a:r>
            <a:r>
              <a:rPr lang="en-US" b="1" dirty="0">
                <a:solidFill>
                  <a:prstClr val="black"/>
                </a:solidFill>
              </a:rPr>
              <a:t>family support in Karlskoga and Degerfors, 2011-4</a:t>
            </a:r>
          </a:p>
        </p:txBody>
      </p:sp>
      <p:sp>
        <p:nvSpPr>
          <p:cNvPr id="6" name="Rounded Rectangle 5"/>
          <p:cNvSpPr/>
          <p:nvPr/>
        </p:nvSpPr>
        <p:spPr>
          <a:xfrm>
            <a:off x="146895" y="2938888"/>
            <a:ext cx="2210544" cy="1656184"/>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sv-SE" b="1" dirty="0" smtClean="0">
                <a:solidFill>
                  <a:prstClr val="black"/>
                </a:solidFill>
              </a:rPr>
              <a:t>Developing </a:t>
            </a:r>
            <a:r>
              <a:rPr lang="sv-SE" b="1" dirty="0" err="1" smtClean="0">
                <a:solidFill>
                  <a:prstClr val="black"/>
                </a:solidFill>
              </a:rPr>
              <a:t>knowledge</a:t>
            </a:r>
            <a:r>
              <a:rPr lang="sv-SE" b="1" dirty="0" smtClean="0">
                <a:solidFill>
                  <a:prstClr val="black"/>
                </a:solidFill>
              </a:rPr>
              <a:t> for </a:t>
            </a:r>
            <a:r>
              <a:rPr lang="sv-SE" b="1" dirty="0" err="1" smtClean="0">
                <a:solidFill>
                  <a:prstClr val="black"/>
                </a:solidFill>
              </a:rPr>
              <a:t>improved</a:t>
            </a:r>
            <a:r>
              <a:rPr lang="sv-SE" b="1" dirty="0" smtClean="0">
                <a:solidFill>
                  <a:prstClr val="black"/>
                </a:solidFill>
              </a:rPr>
              <a:t> </a:t>
            </a:r>
            <a:r>
              <a:rPr lang="sv-SE" b="1" dirty="0" err="1" smtClean="0">
                <a:solidFill>
                  <a:prstClr val="black"/>
                </a:solidFill>
              </a:rPr>
              <a:t>collaboration</a:t>
            </a:r>
            <a:r>
              <a:rPr lang="sv-SE" b="1" dirty="0" smtClean="0">
                <a:solidFill>
                  <a:prstClr val="black"/>
                </a:solidFill>
              </a:rPr>
              <a:t> </a:t>
            </a:r>
            <a:r>
              <a:rPr lang="sv-SE" b="1" dirty="0" err="1" smtClean="0">
                <a:solidFill>
                  <a:prstClr val="black"/>
                </a:solidFill>
              </a:rPr>
              <a:t>within</a:t>
            </a:r>
            <a:r>
              <a:rPr lang="sv-SE" b="1" dirty="0" smtClean="0">
                <a:solidFill>
                  <a:prstClr val="black"/>
                </a:solidFill>
              </a:rPr>
              <a:t> social services</a:t>
            </a:r>
            <a:endParaRPr lang="sv-SE" b="1" dirty="0">
              <a:solidFill>
                <a:prstClr val="black"/>
              </a:solidFill>
            </a:endParaRPr>
          </a:p>
        </p:txBody>
      </p:sp>
      <p:sp>
        <p:nvSpPr>
          <p:cNvPr id="7" name="Rounded Rectangle 6"/>
          <p:cNvSpPr/>
          <p:nvPr/>
        </p:nvSpPr>
        <p:spPr>
          <a:xfrm>
            <a:off x="6156176" y="1916832"/>
            <a:ext cx="2426568" cy="1706488"/>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en-US" b="1" dirty="0">
                <a:solidFill>
                  <a:prstClr val="black"/>
                </a:solidFill>
              </a:rPr>
              <a:t>EU-RESCUR: A Resilience Curriculum for Early and Primary Schools </a:t>
            </a:r>
            <a:endParaRPr lang="sv-SE" b="1" dirty="0">
              <a:solidFill>
                <a:prstClr val="black"/>
              </a:solidFill>
            </a:endParaRPr>
          </a:p>
        </p:txBody>
      </p:sp>
      <p:sp>
        <p:nvSpPr>
          <p:cNvPr id="8" name="Rounded Rectangle 7"/>
          <p:cNvSpPr/>
          <p:nvPr/>
        </p:nvSpPr>
        <p:spPr>
          <a:xfrm>
            <a:off x="6146723" y="3766980"/>
            <a:ext cx="2354560" cy="1418456"/>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en-US" b="1" dirty="0">
                <a:solidFill>
                  <a:prstClr val="black"/>
                </a:solidFill>
              </a:rPr>
              <a:t>European Assessment Protocol for Children’s SEL skills </a:t>
            </a:r>
            <a:endParaRPr lang="sv-SE" b="1" dirty="0">
              <a:solidFill>
                <a:prstClr val="black"/>
              </a:solidFill>
            </a:endParaRPr>
          </a:p>
        </p:txBody>
      </p:sp>
      <p:sp>
        <p:nvSpPr>
          <p:cNvPr id="9" name="Rounded Rectangle 8"/>
          <p:cNvSpPr/>
          <p:nvPr/>
        </p:nvSpPr>
        <p:spPr>
          <a:xfrm>
            <a:off x="3698451" y="5103995"/>
            <a:ext cx="2448272" cy="1656184"/>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en-US" b="1" dirty="0" smtClean="0">
                <a:solidFill>
                  <a:prstClr val="black"/>
                </a:solidFill>
              </a:rPr>
              <a:t>Buffering processes against </a:t>
            </a:r>
            <a:r>
              <a:rPr lang="en-US" b="1" dirty="0">
                <a:solidFill>
                  <a:prstClr val="black"/>
                </a:solidFill>
              </a:rPr>
              <a:t>youth mental health problems: </a:t>
            </a:r>
          </a:p>
          <a:p>
            <a:pPr algn="ctr" defTabSz="457200" fontAlgn="base">
              <a:spcBef>
                <a:spcPct val="0"/>
              </a:spcBef>
              <a:spcAft>
                <a:spcPct val="0"/>
              </a:spcAft>
            </a:pPr>
            <a:r>
              <a:rPr lang="en-US" b="1" dirty="0">
                <a:solidFill>
                  <a:prstClr val="black"/>
                </a:solidFill>
              </a:rPr>
              <a:t>A </a:t>
            </a:r>
            <a:r>
              <a:rPr lang="en-US" b="1" dirty="0" smtClean="0">
                <a:solidFill>
                  <a:prstClr val="black"/>
                </a:solidFill>
              </a:rPr>
              <a:t>longitudinal experimental </a:t>
            </a:r>
            <a:r>
              <a:rPr lang="en-US" b="1" dirty="0">
                <a:solidFill>
                  <a:prstClr val="black"/>
                </a:solidFill>
              </a:rPr>
              <a:t>approach </a:t>
            </a:r>
            <a:endParaRPr lang="sv-SE" b="1" dirty="0">
              <a:solidFill>
                <a:prstClr val="black"/>
              </a:solidFill>
            </a:endParaRPr>
          </a:p>
        </p:txBody>
      </p:sp>
      <p:cxnSp>
        <p:nvCxnSpPr>
          <p:cNvPr id="11" name="Straight Connector 10"/>
          <p:cNvCxnSpPr>
            <a:endCxn id="5" idx="3"/>
          </p:cNvCxnSpPr>
          <p:nvPr/>
        </p:nvCxnSpPr>
        <p:spPr>
          <a:xfrm flipH="1">
            <a:off x="2472916" y="1818857"/>
            <a:ext cx="2109254" cy="159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endCxn id="9" idx="0"/>
          </p:cNvCxnSpPr>
          <p:nvPr/>
        </p:nvCxnSpPr>
        <p:spPr>
          <a:xfrm>
            <a:off x="4582170" y="1818857"/>
            <a:ext cx="340417" cy="328513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7" idx="1"/>
          </p:cNvCxnSpPr>
          <p:nvPr/>
        </p:nvCxnSpPr>
        <p:spPr>
          <a:xfrm>
            <a:off x="4582170" y="1818857"/>
            <a:ext cx="1574006" cy="951219"/>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1"/>
          </p:cNvCxnSpPr>
          <p:nvPr/>
        </p:nvCxnSpPr>
        <p:spPr>
          <a:xfrm>
            <a:off x="4582170" y="1818857"/>
            <a:ext cx="1564553" cy="2657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a:endCxn id="6" idx="3"/>
          </p:cNvCxnSpPr>
          <p:nvPr/>
        </p:nvCxnSpPr>
        <p:spPr>
          <a:xfrm flipH="1">
            <a:off x="2357439" y="1818857"/>
            <a:ext cx="2224731" cy="1948123"/>
          </a:xfrm>
          <a:prstGeom prst="line">
            <a:avLst/>
          </a:prstGeom>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146895" y="4797152"/>
            <a:ext cx="2210544" cy="907860"/>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sv-SE" b="1" dirty="0" err="1" smtClean="0">
                <a:solidFill>
                  <a:prstClr val="black"/>
                </a:solidFill>
              </a:rPr>
              <a:t>What</a:t>
            </a:r>
            <a:r>
              <a:rPr lang="sv-SE" b="1" dirty="0" smtClean="0">
                <a:solidFill>
                  <a:prstClr val="black"/>
                </a:solidFill>
              </a:rPr>
              <a:t> </a:t>
            </a:r>
            <a:r>
              <a:rPr lang="sv-SE" b="1" dirty="0" err="1" smtClean="0">
                <a:solidFill>
                  <a:prstClr val="black"/>
                </a:solidFill>
              </a:rPr>
              <a:t>does</a:t>
            </a:r>
            <a:r>
              <a:rPr lang="sv-SE" b="1" dirty="0" smtClean="0">
                <a:solidFill>
                  <a:prstClr val="black"/>
                </a:solidFill>
              </a:rPr>
              <a:t> </a:t>
            </a:r>
            <a:r>
              <a:rPr lang="sv-SE" b="1" dirty="0" err="1" smtClean="0">
                <a:solidFill>
                  <a:prstClr val="black"/>
                </a:solidFill>
              </a:rPr>
              <a:t>this</a:t>
            </a:r>
            <a:r>
              <a:rPr lang="sv-SE" b="1" dirty="0" smtClean="0">
                <a:solidFill>
                  <a:prstClr val="black"/>
                </a:solidFill>
              </a:rPr>
              <a:t> </a:t>
            </a:r>
            <a:r>
              <a:rPr lang="sv-SE" b="1" dirty="0" err="1" smtClean="0">
                <a:solidFill>
                  <a:prstClr val="black"/>
                </a:solidFill>
              </a:rPr>
              <a:t>mean</a:t>
            </a:r>
            <a:r>
              <a:rPr lang="sv-SE" b="1" dirty="0" smtClean="0">
                <a:solidFill>
                  <a:prstClr val="black"/>
                </a:solidFill>
              </a:rPr>
              <a:t> for </a:t>
            </a:r>
            <a:r>
              <a:rPr lang="sv-SE" b="1" dirty="0" err="1" smtClean="0">
                <a:solidFill>
                  <a:prstClr val="black"/>
                </a:solidFill>
              </a:rPr>
              <a:t>children</a:t>
            </a:r>
            <a:r>
              <a:rPr lang="sv-SE" b="1" dirty="0" smtClean="0">
                <a:solidFill>
                  <a:prstClr val="black"/>
                </a:solidFill>
              </a:rPr>
              <a:t> and </a:t>
            </a:r>
            <a:r>
              <a:rPr lang="sv-SE" b="1" dirty="0" err="1" smtClean="0">
                <a:solidFill>
                  <a:prstClr val="black"/>
                </a:solidFill>
              </a:rPr>
              <a:t>families</a:t>
            </a:r>
            <a:r>
              <a:rPr lang="sv-SE" b="1" dirty="0" smtClean="0">
                <a:solidFill>
                  <a:prstClr val="black"/>
                </a:solidFill>
              </a:rPr>
              <a:t>?</a:t>
            </a:r>
            <a:endParaRPr lang="sv-SE" b="1" dirty="0">
              <a:solidFill>
                <a:prstClr val="black"/>
              </a:solidFill>
            </a:endParaRPr>
          </a:p>
        </p:txBody>
      </p:sp>
      <p:cxnSp>
        <p:nvCxnSpPr>
          <p:cNvPr id="25" name="Straight Connector 24"/>
          <p:cNvCxnSpPr>
            <a:stCxn id="6" idx="2"/>
            <a:endCxn id="14" idx="0"/>
          </p:cNvCxnSpPr>
          <p:nvPr/>
        </p:nvCxnSpPr>
        <p:spPr>
          <a:xfrm>
            <a:off x="1252167" y="4595072"/>
            <a:ext cx="0" cy="202080"/>
          </a:xfrm>
          <a:prstGeom prst="line">
            <a:avLst/>
          </a:prstGeom>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6516216" y="5478157"/>
            <a:ext cx="2210544" cy="907860"/>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en-US" b="1" dirty="0">
                <a:solidFill>
                  <a:prstClr val="black"/>
                </a:solidFill>
              </a:rPr>
              <a:t>ICDP: Effects of a systematic </a:t>
            </a:r>
            <a:r>
              <a:rPr lang="en-US" b="1" dirty="0" smtClean="0">
                <a:solidFill>
                  <a:prstClr val="black"/>
                </a:solidFill>
              </a:rPr>
              <a:t>health-promoting </a:t>
            </a:r>
            <a:r>
              <a:rPr lang="en-US" b="1" dirty="0">
                <a:solidFill>
                  <a:prstClr val="black"/>
                </a:solidFill>
              </a:rPr>
              <a:t>approach</a:t>
            </a:r>
            <a:endParaRPr lang="sv-SE" b="1" dirty="0">
              <a:solidFill>
                <a:prstClr val="black"/>
              </a:solidFill>
            </a:endParaRPr>
          </a:p>
        </p:txBody>
      </p:sp>
      <p:cxnSp>
        <p:nvCxnSpPr>
          <p:cNvPr id="31" name="Straight Connector 30"/>
          <p:cNvCxnSpPr>
            <a:endCxn id="30" idx="1"/>
          </p:cNvCxnSpPr>
          <p:nvPr/>
        </p:nvCxnSpPr>
        <p:spPr>
          <a:xfrm>
            <a:off x="4582170" y="1818857"/>
            <a:ext cx="1934046" cy="4113230"/>
          </a:xfrm>
          <a:prstGeom prst="line">
            <a:avLst/>
          </a:prstGeom>
        </p:spPr>
        <p:style>
          <a:lnRef idx="2">
            <a:schemeClr val="accent1"/>
          </a:lnRef>
          <a:fillRef idx="0">
            <a:schemeClr val="accent1"/>
          </a:fillRef>
          <a:effectRef idx="1">
            <a:schemeClr val="accent1"/>
          </a:effectRef>
          <a:fontRef idx="minor">
            <a:schemeClr val="tx1"/>
          </a:fontRef>
        </p:style>
      </p:cxnSp>
      <p:sp>
        <p:nvSpPr>
          <p:cNvPr id="23" name="Rounded Rectangle 22"/>
          <p:cNvSpPr/>
          <p:nvPr/>
        </p:nvSpPr>
        <p:spPr>
          <a:xfrm>
            <a:off x="49613" y="5932087"/>
            <a:ext cx="3298251" cy="828092"/>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b="1" dirty="0">
                <a:solidFill>
                  <a:prstClr val="black"/>
                </a:solidFill>
              </a:rPr>
              <a:t>Health Behaviour in School-aged Children </a:t>
            </a:r>
          </a:p>
          <a:p>
            <a:pPr algn="ctr">
              <a:defRPr/>
            </a:pPr>
            <a:r>
              <a:rPr lang="en-US" sz="2000" b="1" dirty="0">
                <a:solidFill>
                  <a:prstClr val="black"/>
                </a:solidFill>
              </a:rPr>
              <a:t>WHO-HBSC</a:t>
            </a:r>
            <a:endParaRPr lang="sv-SE" sz="2000" b="1" dirty="0">
              <a:solidFill>
                <a:prstClr val="black"/>
              </a:solidFill>
            </a:endParaRPr>
          </a:p>
        </p:txBody>
      </p:sp>
      <p:cxnSp>
        <p:nvCxnSpPr>
          <p:cNvPr id="26" name="Straight Connector 25"/>
          <p:cNvCxnSpPr>
            <a:endCxn id="23" idx="3"/>
          </p:cNvCxnSpPr>
          <p:nvPr/>
        </p:nvCxnSpPr>
        <p:spPr>
          <a:xfrm flipH="1">
            <a:off x="3347864" y="1818857"/>
            <a:ext cx="1234306" cy="4527276"/>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5515100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32657"/>
            <a:ext cx="6553200" cy="1080120"/>
          </a:xfrm>
        </p:spPr>
        <p:txBody>
          <a:bodyPr/>
          <a:lstStyle/>
          <a:p>
            <a:r>
              <a:rPr lang="sv-SE" dirty="0" err="1" smtClean="0"/>
              <a:t>External</a:t>
            </a:r>
            <a:r>
              <a:rPr lang="sv-SE" dirty="0" smtClean="0"/>
              <a:t> </a:t>
            </a:r>
            <a:r>
              <a:rPr lang="sv-SE" dirty="0" err="1" smtClean="0"/>
              <a:t>auditors</a:t>
            </a:r>
            <a:endParaRPr lang="sv-SE" dirty="0"/>
          </a:p>
        </p:txBody>
      </p:sp>
      <p:sp>
        <p:nvSpPr>
          <p:cNvPr id="3" name="Platshållare för innehåll 2"/>
          <p:cNvSpPr>
            <a:spLocks noGrp="1"/>
          </p:cNvSpPr>
          <p:nvPr>
            <p:ph idx="1"/>
          </p:nvPr>
        </p:nvSpPr>
        <p:spPr>
          <a:xfrm>
            <a:off x="838200" y="1412777"/>
            <a:ext cx="6561667" cy="4400144"/>
          </a:xfrm>
        </p:spPr>
        <p:txBody>
          <a:bodyPr/>
          <a:lstStyle/>
          <a:p>
            <a:pPr>
              <a:buFont typeface="Arial" pitchFamily="34" charset="0"/>
              <a:buChar char="•"/>
            </a:pPr>
            <a:r>
              <a:rPr lang="sv-SE" dirty="0" smtClean="0"/>
              <a:t>European</a:t>
            </a:r>
          </a:p>
          <a:p>
            <a:pPr>
              <a:buFont typeface="Arial" pitchFamily="34" charset="0"/>
              <a:buChar char="•"/>
            </a:pPr>
            <a:r>
              <a:rPr lang="sv-SE" dirty="0" err="1" smtClean="0"/>
              <a:t>Have</a:t>
            </a:r>
            <a:r>
              <a:rPr lang="sv-SE" dirty="0" smtClean="0"/>
              <a:t> </a:t>
            </a:r>
            <a:r>
              <a:rPr lang="sv-SE" dirty="0" err="1" smtClean="0"/>
              <a:t>teaching</a:t>
            </a:r>
            <a:r>
              <a:rPr lang="sv-SE" dirty="0" smtClean="0"/>
              <a:t> </a:t>
            </a:r>
            <a:r>
              <a:rPr lang="sv-SE" dirty="0" err="1" smtClean="0"/>
              <a:t>skills</a:t>
            </a:r>
            <a:endParaRPr lang="sv-SE" dirty="0" smtClean="0"/>
          </a:p>
          <a:p>
            <a:pPr>
              <a:buFont typeface="Arial" pitchFamily="34" charset="0"/>
              <a:buChar char="•"/>
            </a:pPr>
            <a:r>
              <a:rPr lang="sv-SE" dirty="0" smtClean="0"/>
              <a:t>A child perspective</a:t>
            </a:r>
          </a:p>
          <a:p>
            <a:pPr>
              <a:buFont typeface="Arial" pitchFamily="34" charset="0"/>
              <a:buChar char="•"/>
            </a:pPr>
            <a:r>
              <a:rPr lang="en-US" dirty="0" smtClean="0"/>
              <a:t>Preferably teaching and teacher-trainer background</a:t>
            </a:r>
            <a:endParaRPr lang="sv-SE" dirty="0" smtClean="0"/>
          </a:p>
          <a:p>
            <a:pPr>
              <a:buFont typeface="Arial" pitchFamily="34" charset="0"/>
              <a:buChar char="•"/>
            </a:pPr>
            <a:r>
              <a:rPr lang="en-US" dirty="0" smtClean="0"/>
              <a:t>Knowledge of developmental psychology, health promotion, and resilience</a:t>
            </a:r>
            <a:endParaRPr lang="sv-SE" dirty="0" smtClean="0"/>
          </a:p>
          <a:p>
            <a:pPr>
              <a:buFont typeface="Arial" pitchFamily="34" charset="0"/>
              <a:buChar char="•"/>
            </a:pPr>
            <a:r>
              <a:rPr lang="en-US" dirty="0" smtClean="0"/>
              <a:t>Practitioner, and also a sound background in research</a:t>
            </a:r>
            <a:endParaRPr lang="sv-SE" dirty="0" smtClean="0"/>
          </a:p>
          <a:p>
            <a:pPr>
              <a:buFont typeface="Arial" pitchFamily="34" charset="0"/>
              <a:buChar char="•"/>
            </a:pPr>
            <a:r>
              <a:rPr lang="en-US" dirty="0" smtClean="0"/>
              <a:t>I would also like to discuss whether an auditor can come from any country, although not from the universities involved (possible countries: UK, Ireland, </a:t>
            </a:r>
            <a:r>
              <a:rPr lang="en-US" smtClean="0"/>
              <a:t>Norway, The </a:t>
            </a:r>
            <a:r>
              <a:rPr lang="en-US" dirty="0" smtClean="0"/>
              <a:t>Netherlands, Switzerland, Portugal, Sweden)</a:t>
            </a:r>
            <a:endParaRPr lang="sv-SE" dirty="0"/>
          </a:p>
        </p:txBody>
      </p:sp>
      <p:sp>
        <p:nvSpPr>
          <p:cNvPr id="4" name="Platshållare för datum 3"/>
          <p:cNvSpPr>
            <a:spLocks noGrp="1"/>
          </p:cNvSpPr>
          <p:nvPr>
            <p:ph type="dt" sz="half" idx="10"/>
          </p:nvPr>
        </p:nvSpPr>
        <p:spPr/>
        <p:txBody>
          <a:bodyPr/>
          <a:lstStyle/>
          <a:p>
            <a:pPr>
              <a:defRPr/>
            </a:pPr>
            <a:fld id="{FF6FE21C-0B15-4E97-A3DF-551F65295512}" type="datetime1">
              <a:rPr lang="sv-SE" smtClean="0">
                <a:solidFill>
                  <a:prstClr val="black"/>
                </a:solidFill>
              </a:rPr>
              <a:pPr>
                <a:defRPr/>
              </a:pPr>
              <a:t>2014-10-06</a:t>
            </a:fld>
            <a:endParaRPr lang="sv-SE">
              <a:solidFill>
                <a:prstClr val="black"/>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urspråk">
  <a:themeElements>
    <a:clrScheme name="Burspråk">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urspråk">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urspråk">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755</TotalTime>
  <Words>454</Words>
  <Application>Microsoft Office PowerPoint</Application>
  <PresentationFormat>Bildspel på skärmen (4:3)</PresentationFormat>
  <Paragraphs>76</Paragraphs>
  <Slides>9</Slides>
  <Notes>0</Notes>
  <HiddenSlides>0</HiddenSlides>
  <MMClips>0</MMClips>
  <ScaleCrop>false</ScaleCrop>
  <HeadingPairs>
    <vt:vector size="6" baseType="variant">
      <vt:variant>
        <vt:lpstr>Använt teckensnitt</vt:lpstr>
      </vt:variant>
      <vt:variant>
        <vt:i4>9</vt:i4>
      </vt:variant>
      <vt:variant>
        <vt:lpstr>Tema</vt:lpstr>
      </vt:variant>
      <vt:variant>
        <vt:i4>3</vt:i4>
      </vt:variant>
      <vt:variant>
        <vt:lpstr>Bildrubriker</vt:lpstr>
      </vt:variant>
      <vt:variant>
        <vt:i4>9</vt:i4>
      </vt:variant>
    </vt:vector>
  </HeadingPairs>
  <TitlesOfParts>
    <vt:vector size="21" baseType="lpstr">
      <vt:lpstr>ＭＳ Ｐゴシック</vt:lpstr>
      <vt:lpstr>Arial</vt:lpstr>
      <vt:lpstr>Calibri</vt:lpstr>
      <vt:lpstr>Century Schoolbook</vt:lpstr>
      <vt:lpstr>Sabon LT Std</vt:lpstr>
      <vt:lpstr>Trade Gothic LT Std</vt:lpstr>
      <vt:lpstr>Trade Gothic LT Std Bold</vt:lpstr>
      <vt:lpstr>Wingdings</vt:lpstr>
      <vt:lpstr>Wingdings 2</vt:lpstr>
      <vt:lpstr>Burspråk</vt:lpstr>
      <vt:lpstr>1_Office Theme</vt:lpstr>
      <vt:lpstr>2_Office Theme</vt:lpstr>
      <vt:lpstr>RESCUR  in sweden</vt:lpstr>
      <vt:lpstr>Role of partner in the project and contributions</vt:lpstr>
      <vt:lpstr>Training</vt:lpstr>
      <vt:lpstr>Content of the training</vt:lpstr>
      <vt:lpstr>Content of the training</vt:lpstr>
      <vt:lpstr>Dissemination</vt:lpstr>
      <vt:lpstr>Public Health  Practice, Policy and Politics </vt:lpstr>
      <vt:lpstr>PowerPoint-presentation</vt:lpstr>
      <vt:lpstr>External auditors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RESCUR</dc:title>
  <dc:creator>Birgitta</dc:creator>
  <cp:lastModifiedBy>IsaJertfelt</cp:lastModifiedBy>
  <cp:revision>70</cp:revision>
  <dcterms:created xsi:type="dcterms:W3CDTF">2014-08-13T11:26:34Z</dcterms:created>
  <dcterms:modified xsi:type="dcterms:W3CDTF">2014-10-06T18:16:56Z</dcterms:modified>
</cp:coreProperties>
</file>