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3"/>
  </p:notesMasterIdLst>
  <p:handoutMasterIdLst>
    <p:handoutMasterId r:id="rId24"/>
  </p:handoutMasterIdLst>
  <p:sldIdLst>
    <p:sldId id="258" r:id="rId2"/>
    <p:sldId id="409" r:id="rId3"/>
    <p:sldId id="411" r:id="rId4"/>
    <p:sldId id="412" r:id="rId5"/>
    <p:sldId id="413" r:id="rId6"/>
    <p:sldId id="414" r:id="rId7"/>
    <p:sldId id="415" r:id="rId8"/>
    <p:sldId id="416" r:id="rId9"/>
    <p:sldId id="417" r:id="rId10"/>
    <p:sldId id="418" r:id="rId11"/>
    <p:sldId id="419" r:id="rId12"/>
    <p:sldId id="420" r:id="rId13"/>
    <p:sldId id="421" r:id="rId14"/>
    <p:sldId id="422" r:id="rId15"/>
    <p:sldId id="423" r:id="rId16"/>
    <p:sldId id="424" r:id="rId17"/>
    <p:sldId id="426" r:id="rId18"/>
    <p:sldId id="427" r:id="rId19"/>
    <p:sldId id="428" r:id="rId20"/>
    <p:sldId id="429" r:id="rId21"/>
    <p:sldId id="430" r:id="rId22"/>
  </p:sldIdLst>
  <p:sldSz cx="12188825" cy="6858000"/>
  <p:notesSz cx="6858000" cy="9144000"/>
  <p:defaultTextStyle>
    <a:defPPr>
      <a:defRPr lang="en-US"/>
    </a:defPPr>
    <a:lvl1pPr algn="l" defTabSz="1217613" rtl="0" fontAlgn="base">
      <a:spcBef>
        <a:spcPct val="0"/>
      </a:spcBef>
      <a:spcAft>
        <a:spcPct val="0"/>
      </a:spcAft>
      <a:defRPr sz="2400" kern="1200">
        <a:solidFill>
          <a:schemeClr val="tx1"/>
        </a:solidFill>
        <a:latin typeface="Arial" charset="0"/>
        <a:ea typeface="+mn-ea"/>
        <a:cs typeface="+mn-cs"/>
      </a:defRPr>
    </a:lvl1pPr>
    <a:lvl2pPr marL="608013" indent="-150813" algn="l" defTabSz="1217613" rtl="0" fontAlgn="base">
      <a:spcBef>
        <a:spcPct val="0"/>
      </a:spcBef>
      <a:spcAft>
        <a:spcPct val="0"/>
      </a:spcAft>
      <a:defRPr sz="2400" kern="1200">
        <a:solidFill>
          <a:schemeClr val="tx1"/>
        </a:solidFill>
        <a:latin typeface="Arial" charset="0"/>
        <a:ea typeface="+mn-ea"/>
        <a:cs typeface="+mn-cs"/>
      </a:defRPr>
    </a:lvl2pPr>
    <a:lvl3pPr marL="1217613" indent="-303213" algn="l" defTabSz="1217613" rtl="0" fontAlgn="base">
      <a:spcBef>
        <a:spcPct val="0"/>
      </a:spcBef>
      <a:spcAft>
        <a:spcPct val="0"/>
      </a:spcAft>
      <a:defRPr sz="2400" kern="1200">
        <a:solidFill>
          <a:schemeClr val="tx1"/>
        </a:solidFill>
        <a:latin typeface="Arial" charset="0"/>
        <a:ea typeface="+mn-ea"/>
        <a:cs typeface="+mn-cs"/>
      </a:defRPr>
    </a:lvl3pPr>
    <a:lvl4pPr marL="1827213" indent="-455613" algn="l" defTabSz="1217613" rtl="0" fontAlgn="base">
      <a:spcBef>
        <a:spcPct val="0"/>
      </a:spcBef>
      <a:spcAft>
        <a:spcPct val="0"/>
      </a:spcAft>
      <a:defRPr sz="2400" kern="1200">
        <a:solidFill>
          <a:schemeClr val="tx1"/>
        </a:solidFill>
        <a:latin typeface="Arial" charset="0"/>
        <a:ea typeface="+mn-ea"/>
        <a:cs typeface="+mn-cs"/>
      </a:defRPr>
    </a:lvl4pPr>
    <a:lvl5pPr marL="2436813" indent="-608013" algn="l" defTabSz="1217613"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23" autoAdjust="0"/>
  </p:normalViewPr>
  <p:slideViewPr>
    <p:cSldViewPr>
      <p:cViewPr varScale="1">
        <p:scale>
          <a:sx n="64" d="100"/>
          <a:sy n="64" d="100"/>
        </p:scale>
        <p:origin x="180" y="48"/>
      </p:cViewPr>
      <p:guideLst>
        <p:guide orient="horz" pos="2160"/>
        <p:guide pos="3839"/>
      </p:guideLst>
    </p:cSldViewPr>
  </p:slideViewPr>
  <p:outlineViewPr>
    <p:cViewPr>
      <p:scale>
        <a:sx n="33" d="100"/>
        <a:sy n="33" d="100"/>
      </p:scale>
      <p:origin x="0" y="-22524"/>
    </p:cViewPr>
  </p:outlineViewPr>
  <p:notesTextViewPr>
    <p:cViewPr>
      <p:scale>
        <a:sx n="1" d="1"/>
        <a:sy n="1" d="1"/>
      </p:scale>
      <p:origin x="0" y="0"/>
    </p:cViewPr>
  </p:notesTextViewPr>
  <p:sorterViewPr>
    <p:cViewPr>
      <p:scale>
        <a:sx n="100" d="100"/>
        <a:sy n="100" d="100"/>
      </p:scale>
      <p:origin x="0" y="25314"/>
    </p:cViewPr>
  </p:sorter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218987" fontAlgn="auto">
              <a:spcBef>
                <a:spcPts val="0"/>
              </a:spcBef>
              <a:spcAft>
                <a:spcPts val="0"/>
              </a:spcAft>
              <a:defRPr sz="1200">
                <a:latin typeface="+mn-lt"/>
              </a:defRPr>
            </a:lvl1pPr>
          </a:lstStyle>
          <a:p>
            <a:pPr>
              <a:defRPr/>
            </a:pPr>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1218987" fontAlgn="auto">
              <a:spcBef>
                <a:spcPts val="0"/>
              </a:spcBef>
              <a:spcAft>
                <a:spcPts val="0"/>
              </a:spcAft>
              <a:defRPr sz="1200">
                <a:latin typeface="+mn-lt"/>
              </a:defRPr>
            </a:lvl1pPr>
          </a:lstStyle>
          <a:p>
            <a:pPr>
              <a:defRPr/>
            </a:pPr>
            <a:fld id="{970E17BC-DB9F-4EFD-96DE-E16F16F3A537}" type="datetimeFigureOut">
              <a:rPr lang="en-US"/>
              <a:pPr>
                <a:defRPr/>
              </a:pPr>
              <a:t>3/22/2015</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1218987" fontAlgn="auto">
              <a:spcBef>
                <a:spcPts val="0"/>
              </a:spcBef>
              <a:spcAft>
                <a:spcPts val="0"/>
              </a:spcAft>
              <a:defRPr sz="1200">
                <a:latin typeface="+mn-lt"/>
              </a:defRPr>
            </a:lvl1pPr>
          </a:lstStyle>
          <a:p>
            <a:pPr>
              <a:defRPr/>
            </a:pPr>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1218987" fontAlgn="auto">
              <a:spcBef>
                <a:spcPts val="0"/>
              </a:spcBef>
              <a:spcAft>
                <a:spcPts val="0"/>
              </a:spcAft>
              <a:defRPr sz="1200">
                <a:latin typeface="+mn-lt"/>
              </a:defRPr>
            </a:lvl1pPr>
          </a:lstStyle>
          <a:p>
            <a:pPr>
              <a:defRPr/>
            </a:pPr>
            <a:fld id="{8D735201-2A2D-4AD0-A224-A2DE21BBEF43}" type="slidenum">
              <a:rPr/>
              <a:pPr>
                <a:defRPr/>
              </a:pPr>
              <a:t>‹#›</a:t>
            </a:fld>
            <a:endParaRPr/>
          </a:p>
        </p:txBody>
      </p:sp>
    </p:spTree>
    <p:extLst>
      <p:ext uri="{BB962C8B-B14F-4D97-AF65-F5344CB8AC3E}">
        <p14:creationId xmlns:p14="http://schemas.microsoft.com/office/powerpoint/2010/main" val="2758519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218987" fontAlgn="auto">
              <a:spcBef>
                <a:spcPts val="0"/>
              </a:spcBef>
              <a:spcAft>
                <a:spcPts val="0"/>
              </a:spcAft>
              <a:defRPr sz="1200">
                <a:latin typeface="+mn-lt"/>
              </a:defRPr>
            </a:lvl1pPr>
          </a:lstStyle>
          <a:p>
            <a:pPr>
              <a:defRPr/>
            </a:pPr>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1218987" fontAlgn="auto">
              <a:spcBef>
                <a:spcPts val="0"/>
              </a:spcBef>
              <a:spcAft>
                <a:spcPts val="0"/>
              </a:spcAft>
              <a:defRPr sz="1200">
                <a:latin typeface="+mn-lt"/>
              </a:defRPr>
            </a:lvl1pPr>
          </a:lstStyle>
          <a:p>
            <a:pPr>
              <a:defRPr/>
            </a:pPr>
            <a:fld id="{A0A3926E-A18B-4E3D-ADAB-82064A7A43B0}" type="datetimeFigureOut">
              <a:rPr lang="en-US"/>
              <a:pPr>
                <a:defRPr/>
              </a:pPr>
              <a:t>3/22/2015</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noProof="0"/>
              <a:t>Click to edit Master text styles</a:t>
            </a:r>
          </a:p>
          <a:p>
            <a:pPr lvl="1"/>
            <a:r>
              <a:rPr noProof="0"/>
              <a:t>Second level</a:t>
            </a:r>
          </a:p>
          <a:p>
            <a:pPr lvl="2"/>
            <a:r>
              <a:rPr noProof="0"/>
              <a:t>Third level</a:t>
            </a:r>
          </a:p>
          <a:p>
            <a:pPr lvl="3"/>
            <a:r>
              <a:rPr noProof="0"/>
              <a:t>Fourth level</a:t>
            </a:r>
          </a:p>
          <a:p>
            <a:pPr lvl="4"/>
            <a:r>
              <a:rPr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218987" fontAlgn="auto">
              <a:spcBef>
                <a:spcPts val="0"/>
              </a:spcBef>
              <a:spcAft>
                <a:spcPts val="0"/>
              </a:spcAft>
              <a:defRPr sz="1200">
                <a:latin typeface="+mn-lt"/>
              </a:defRPr>
            </a:lvl1pPr>
          </a:lstStyle>
          <a:p>
            <a:pPr>
              <a:defRPr/>
            </a:pPr>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1218987" fontAlgn="auto">
              <a:spcBef>
                <a:spcPts val="0"/>
              </a:spcBef>
              <a:spcAft>
                <a:spcPts val="0"/>
              </a:spcAft>
              <a:defRPr sz="1200">
                <a:latin typeface="+mn-lt"/>
              </a:defRPr>
            </a:lvl1pPr>
          </a:lstStyle>
          <a:p>
            <a:pPr>
              <a:defRPr/>
            </a:pPr>
            <a:fld id="{766F08AD-8389-4742-ADC2-043B3172BA99}" type="slidenum">
              <a:rPr/>
              <a:pPr>
                <a:defRPr/>
              </a:pPr>
              <a:t>‹#›</a:t>
            </a:fld>
            <a:endParaRPr/>
          </a:p>
        </p:txBody>
      </p:sp>
    </p:spTree>
    <p:extLst>
      <p:ext uri="{BB962C8B-B14F-4D97-AF65-F5344CB8AC3E}">
        <p14:creationId xmlns:p14="http://schemas.microsoft.com/office/powerpoint/2010/main" val="1082731130"/>
      </p:ext>
    </p:extLst>
  </p:cSld>
  <p:clrMap bg1="lt1" tx1="dk1" bg2="lt2" tx2="dk2" accent1="accent1" accent2="accent2" accent3="accent3" accent4="accent4" accent5="accent5" accent6="accent6" hlink="hlink" folHlink="folHlink"/>
  <p:notesStyle>
    <a:lvl1pPr algn="l" defTabSz="1217613" rtl="0" fontAlgn="base">
      <a:spcBef>
        <a:spcPct val="30000"/>
      </a:spcBef>
      <a:spcAft>
        <a:spcPct val="0"/>
      </a:spcAft>
      <a:defRPr sz="1600" kern="1200">
        <a:solidFill>
          <a:schemeClr val="tx1"/>
        </a:solidFill>
        <a:latin typeface="+mn-lt"/>
        <a:ea typeface="+mn-ea"/>
        <a:cs typeface="+mn-cs"/>
      </a:defRPr>
    </a:lvl1pPr>
    <a:lvl2pPr marL="608013" algn="l" defTabSz="1217613" rtl="0" fontAlgn="base">
      <a:spcBef>
        <a:spcPct val="30000"/>
      </a:spcBef>
      <a:spcAft>
        <a:spcPct val="0"/>
      </a:spcAft>
      <a:defRPr sz="1600" kern="1200">
        <a:solidFill>
          <a:schemeClr val="tx1"/>
        </a:solidFill>
        <a:latin typeface="+mn-lt"/>
        <a:ea typeface="+mn-ea"/>
        <a:cs typeface="+mn-cs"/>
      </a:defRPr>
    </a:lvl2pPr>
    <a:lvl3pPr marL="1217613" algn="l" defTabSz="1217613" rtl="0" fontAlgn="base">
      <a:spcBef>
        <a:spcPct val="30000"/>
      </a:spcBef>
      <a:spcAft>
        <a:spcPct val="0"/>
      </a:spcAft>
      <a:defRPr sz="1600" kern="1200">
        <a:solidFill>
          <a:schemeClr val="tx1"/>
        </a:solidFill>
        <a:latin typeface="+mn-lt"/>
        <a:ea typeface="+mn-ea"/>
        <a:cs typeface="+mn-cs"/>
      </a:defRPr>
    </a:lvl3pPr>
    <a:lvl4pPr marL="1827213" algn="l" defTabSz="1217613" rtl="0" fontAlgn="base">
      <a:spcBef>
        <a:spcPct val="30000"/>
      </a:spcBef>
      <a:spcAft>
        <a:spcPct val="0"/>
      </a:spcAft>
      <a:defRPr sz="1600" kern="1200">
        <a:solidFill>
          <a:schemeClr val="tx1"/>
        </a:solidFill>
        <a:latin typeface="+mn-lt"/>
        <a:ea typeface="+mn-ea"/>
        <a:cs typeface="+mn-cs"/>
      </a:defRPr>
    </a:lvl4pPr>
    <a:lvl5pPr marL="2436813" algn="l" defTabSz="1217613" rtl="0" fontAlgn="base">
      <a:spcBef>
        <a:spcPct val="30000"/>
      </a:spcBef>
      <a:spcAft>
        <a:spcPct val="0"/>
      </a:spcAft>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66F08AD-8389-4742-ADC2-043B3172BA99}" type="slidenum">
              <a:rPr lang="en-US" smtClean="0"/>
              <a:pPr>
                <a:defRPr/>
              </a:pPr>
              <a:t>1</a:t>
            </a:fld>
            <a:endParaRPr lang="en-US"/>
          </a:p>
        </p:txBody>
      </p:sp>
    </p:spTree>
    <p:extLst>
      <p:ext uri="{BB962C8B-B14F-4D97-AF65-F5344CB8AC3E}">
        <p14:creationId xmlns:p14="http://schemas.microsoft.com/office/powerpoint/2010/main" val="29592877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4" name="Immagine 6"/>
          <p:cNvPicPr>
            <a:picLocks noChangeAspect="1"/>
          </p:cNvPicPr>
          <p:nvPr userDrawn="1"/>
        </p:nvPicPr>
        <p:blipFill>
          <a:blip r:embed="rId2"/>
          <a:srcRect/>
          <a:stretch>
            <a:fillRect/>
          </a:stretch>
        </p:blipFill>
        <p:spPr bwMode="auto">
          <a:xfrm>
            <a:off x="4870450" y="5756275"/>
            <a:ext cx="1871663" cy="1101725"/>
          </a:xfrm>
          <a:prstGeom prst="rect">
            <a:avLst/>
          </a:prstGeom>
          <a:noFill/>
          <a:ln w="9525">
            <a:noFill/>
            <a:miter lim="800000"/>
            <a:headEnd/>
            <a:tailEnd/>
          </a:ln>
        </p:spPr>
      </p:pic>
      <p:sp>
        <p:nvSpPr>
          <p:cNvPr id="2" name="Title 1"/>
          <p:cNvSpPr>
            <a:spLocks noGrp="1"/>
          </p:cNvSpPr>
          <p:nvPr>
            <p:ph type="title"/>
          </p:nvPr>
        </p:nvSpPr>
        <p:spPr/>
        <p:txBody>
          <a:bodyPr/>
          <a:lstStyle/>
          <a:p>
            <a:r>
              <a:rPr lang="it-IT" smtClean="0"/>
              <a:t>Fare clic per modificare lo stile del titolo</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grpSp>
        <p:nvGrpSpPr>
          <p:cNvPr id="4" name="squares"/>
          <p:cNvGrpSpPr>
            <a:grpSpLocks/>
          </p:cNvGrpSpPr>
          <p:nvPr/>
        </p:nvGrpSpPr>
        <p:grpSpPr bwMode="auto">
          <a:xfrm rot="5400000">
            <a:off x="9582150" y="233362"/>
            <a:ext cx="1063626" cy="523875"/>
            <a:chOff x="0" y="452558"/>
            <a:chExt cx="914400" cy="524182"/>
          </a:xfrm>
        </p:grpSpPr>
        <p:sp>
          <p:nvSpPr>
            <p:cNvPr id="5" name="Rounded Rectangle 7"/>
            <p:cNvSpPr/>
            <p:nvPr/>
          </p:nvSpPr>
          <p:spPr>
            <a:xfrm>
              <a:off x="592313" y="452558"/>
              <a:ext cx="322087" cy="52418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6" name="Rounded Rectangle 8"/>
            <p:cNvSpPr/>
            <p:nvPr/>
          </p:nvSpPr>
          <p:spPr>
            <a:xfrm>
              <a:off x="215635" y="452558"/>
              <a:ext cx="322087" cy="5241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7" name="Round Same Side Corner Rectangle 9"/>
            <p:cNvSpPr/>
            <p:nvPr/>
          </p:nvSpPr>
          <p:spPr>
            <a:xfrm rot="5400000">
              <a:off x="-181568" y="634127"/>
              <a:ext cx="524182" cy="161044"/>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grpSp>
      <p:grpSp>
        <p:nvGrpSpPr>
          <p:cNvPr id="8" name="bottom graphic"/>
          <p:cNvGrpSpPr>
            <a:grpSpLocks/>
          </p:cNvGrpSpPr>
          <p:nvPr/>
        </p:nvGrpSpPr>
        <p:grpSpPr bwMode="auto">
          <a:xfrm>
            <a:off x="0" y="5395913"/>
            <a:ext cx="12188825" cy="1462087"/>
            <a:chOff x="0" y="4046638"/>
            <a:chExt cx="9144000" cy="1096862"/>
          </a:xfrm>
        </p:grpSpPr>
        <p:sp>
          <p:nvSpPr>
            <p:cNvPr id="9" name="Freeform 15"/>
            <p:cNvSpPr/>
            <p:nvPr/>
          </p:nvSpPr>
          <p:spPr bwMode="ltGray">
            <a:xfrm rot="5400000">
              <a:off x="4120036" y="119535"/>
              <a:ext cx="903929"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10" name="Rectangle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grpSp>
      <p:sp>
        <p:nvSpPr>
          <p:cNvPr id="2" name="Vertical Title 1"/>
          <p:cNvSpPr>
            <a:spLocks noGrp="1"/>
          </p:cNvSpPr>
          <p:nvPr>
            <p:ph type="title" orient="vert"/>
          </p:nvPr>
        </p:nvSpPr>
        <p:spPr>
          <a:xfrm>
            <a:off x="9751060" y="1150514"/>
            <a:ext cx="1828324" cy="5021685"/>
          </a:xfrm>
        </p:spPr>
        <p:txBody>
          <a:bodyPr vert="eaVert"/>
          <a:lstStyle/>
          <a:p>
            <a:r>
              <a:rPr lang="it-IT" smtClean="0"/>
              <a:t>Fare clic per modificare lo stile del titolo</a:t>
            </a:r>
            <a:endParaRPr/>
          </a:p>
        </p:txBody>
      </p:sp>
      <p:sp>
        <p:nvSpPr>
          <p:cNvPr id="3" name="Vertical Text Placeholder 2"/>
          <p:cNvSpPr>
            <a:spLocks noGrp="1"/>
          </p:cNvSpPr>
          <p:nvPr>
            <p:ph type="body" orient="vert" idx="1"/>
          </p:nvPr>
        </p:nvSpPr>
        <p:spPr>
          <a:xfrm>
            <a:off x="1218882" y="1150514"/>
            <a:ext cx="8227457" cy="5021685"/>
          </a:xfrm>
        </p:spPr>
        <p:txBody>
          <a:bodyPr vert="eaVert"/>
          <a:lstStyle>
            <a:lvl5pPr>
              <a:defRPr/>
            </a:lvl5pPr>
            <a:lvl6pPr>
              <a:defRPr/>
            </a:lvl6pPr>
            <a:lvl7pPr>
              <a:defRPr/>
            </a:lvl7pPr>
            <a:lvl8pPr>
              <a:defRPr baseline="0"/>
            </a:lvl8pPr>
            <a:lvl9pPr>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11" name="Date Placeholder 3"/>
          <p:cNvSpPr>
            <a:spLocks noGrp="1"/>
          </p:cNvSpPr>
          <p:nvPr>
            <p:ph type="dt" sz="half" idx="10"/>
          </p:nvPr>
        </p:nvSpPr>
        <p:spPr>
          <a:xfrm>
            <a:off x="9547225" y="6448425"/>
            <a:ext cx="1422400" cy="180975"/>
          </a:xfrm>
          <a:prstGeom prst="rect">
            <a:avLst/>
          </a:prstGeom>
        </p:spPr>
        <p:txBody>
          <a:bodyPr/>
          <a:lstStyle>
            <a:lvl1pPr defTabSz="1218987" fontAlgn="auto">
              <a:spcBef>
                <a:spcPts val="0"/>
              </a:spcBef>
              <a:spcAft>
                <a:spcPts val="0"/>
              </a:spcAft>
              <a:defRPr>
                <a:latin typeface="+mn-lt"/>
              </a:defRPr>
            </a:lvl1pPr>
          </a:lstStyle>
          <a:p>
            <a:pPr>
              <a:defRPr/>
            </a:pPr>
            <a:fld id="{3F1E17F9-CBD6-4A6C-B164-5810DBC754BD}" type="datetime1">
              <a:rPr lang="en-US"/>
              <a:pPr>
                <a:defRPr/>
              </a:pPr>
              <a:t>3/22/2015</a:t>
            </a:fld>
            <a:endParaRPr/>
          </a:p>
        </p:txBody>
      </p:sp>
      <p:sp>
        <p:nvSpPr>
          <p:cNvPr id="12" name="Footer Placeholder 4"/>
          <p:cNvSpPr>
            <a:spLocks noGrp="1"/>
          </p:cNvSpPr>
          <p:nvPr>
            <p:ph type="ftr" sz="quarter" idx="11"/>
          </p:nvPr>
        </p:nvSpPr>
        <p:spPr>
          <a:xfrm>
            <a:off x="1219200" y="6448425"/>
            <a:ext cx="8288338" cy="180975"/>
          </a:xfrm>
          <a:prstGeom prst="rect">
            <a:avLst/>
          </a:prstGeom>
        </p:spPr>
        <p:txBody>
          <a:bodyPr/>
          <a:lstStyle>
            <a:lvl1pPr defTabSz="1218987" fontAlgn="auto">
              <a:spcBef>
                <a:spcPts val="0"/>
              </a:spcBef>
              <a:spcAft>
                <a:spcPts val="0"/>
              </a:spcAft>
              <a:defRPr>
                <a:latin typeface="+mn-lt"/>
              </a:defRPr>
            </a:lvl1pPr>
          </a:lstStyle>
          <a:p>
            <a:pPr>
              <a:defRPr/>
            </a:pPr>
            <a:endParaRPr/>
          </a:p>
        </p:txBody>
      </p:sp>
      <p:sp>
        <p:nvSpPr>
          <p:cNvPr id="13" name="Slide Number Placeholder 5"/>
          <p:cNvSpPr>
            <a:spLocks noGrp="1"/>
          </p:cNvSpPr>
          <p:nvPr>
            <p:ph type="sldNum" sz="quarter" idx="12"/>
          </p:nvPr>
        </p:nvSpPr>
        <p:spPr>
          <a:xfrm>
            <a:off x="11071225" y="6448425"/>
            <a:ext cx="812800" cy="180975"/>
          </a:xfrm>
          <a:prstGeom prst="rect">
            <a:avLst/>
          </a:prstGeom>
        </p:spPr>
        <p:txBody>
          <a:bodyPr/>
          <a:lstStyle>
            <a:lvl1pPr defTabSz="1218987" fontAlgn="auto">
              <a:spcBef>
                <a:spcPts val="0"/>
              </a:spcBef>
              <a:spcAft>
                <a:spcPts val="0"/>
              </a:spcAft>
              <a:defRPr>
                <a:latin typeface="+mn-lt"/>
              </a:defRPr>
            </a:lvl1pPr>
          </a:lstStyle>
          <a:p>
            <a:pPr>
              <a:defRPr/>
            </a:pPr>
            <a:fld id="{C5C56C75-4FEE-44FA-992F-BD45ED7E8A84}" type="slidenum">
              <a:rPr/>
              <a:pPr>
                <a:defRPr/>
              </a:pPr>
              <a:t>‹#›</a:t>
            </a:fld>
            <a:endParaRP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162" y="2130426"/>
            <a:ext cx="10360501"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a:xfrm>
            <a:off x="609441" y="6356351"/>
            <a:ext cx="2844059" cy="365125"/>
          </a:xfrm>
          <a:prstGeom prst="rect">
            <a:avLst/>
          </a:prstGeom>
        </p:spPr>
        <p:txBody>
          <a:bodyPr/>
          <a:lstStyle/>
          <a:p>
            <a:fld id="{1DECE9E7-2922-4785-BDF5-A2A08F5420D7}" type="datetimeFigureOut">
              <a:rPr lang="sv-SE" smtClean="0"/>
              <a:pPr/>
              <a:t>2015-03-22</a:t>
            </a:fld>
            <a:endParaRPr lang="sv-SE"/>
          </a:p>
        </p:txBody>
      </p:sp>
      <p:sp>
        <p:nvSpPr>
          <p:cNvPr id="5" name="Platshållare för sidfot 4"/>
          <p:cNvSpPr>
            <a:spLocks noGrp="1"/>
          </p:cNvSpPr>
          <p:nvPr>
            <p:ph type="ftr" sz="quarter" idx="11"/>
          </p:nvPr>
        </p:nvSpPr>
        <p:spPr>
          <a:xfrm>
            <a:off x="4164515" y="6356351"/>
            <a:ext cx="3859795"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8735325" y="6356351"/>
            <a:ext cx="2844059" cy="365125"/>
          </a:xfrm>
          <a:prstGeom prst="rect">
            <a:avLst/>
          </a:prstGeom>
        </p:spPr>
        <p:txBody>
          <a:bodyPr/>
          <a:lstStyle/>
          <a:p>
            <a:fld id="{5F7B0A0A-5BB0-4459-A513-DD006544C770}" type="slidenum">
              <a:rPr lang="sv-SE" smtClean="0"/>
              <a:pPr/>
              <a:t>‹#›</a:t>
            </a:fld>
            <a:endParaRPr lang="sv-SE"/>
          </a:p>
        </p:txBody>
      </p:sp>
    </p:spTree>
    <p:extLst>
      <p:ext uri="{BB962C8B-B14F-4D97-AF65-F5344CB8AC3E}">
        <p14:creationId xmlns:p14="http://schemas.microsoft.com/office/powerpoint/2010/main" val="1565176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4" name="squares"/>
          <p:cNvGrpSpPr>
            <a:grpSpLocks/>
          </p:cNvGrpSpPr>
          <p:nvPr/>
        </p:nvGrpSpPr>
        <p:grpSpPr bwMode="auto">
          <a:xfrm>
            <a:off x="0" y="3124200"/>
            <a:ext cx="1622425" cy="804863"/>
            <a:chOff x="0" y="2343311"/>
            <a:chExt cx="1217066" cy="603796"/>
          </a:xfrm>
        </p:grpSpPr>
        <p:sp>
          <p:nvSpPr>
            <p:cNvPr id="5" name="Rounded Rectangle 7"/>
            <p:cNvSpPr/>
            <p:nvPr/>
          </p:nvSpPr>
          <p:spPr>
            <a:xfrm>
              <a:off x="787163" y="2346884"/>
              <a:ext cx="429903" cy="600223"/>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6" name="Rounded Rectangle 8"/>
            <p:cNvSpPr/>
            <p:nvPr/>
          </p:nvSpPr>
          <p:spPr>
            <a:xfrm>
              <a:off x="285808" y="2346884"/>
              <a:ext cx="429903" cy="60022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7" name="Round Same Side Corner Rectangle 9"/>
            <p:cNvSpPr/>
            <p:nvPr/>
          </p:nvSpPr>
          <p:spPr>
            <a:xfrm rot="5400000">
              <a:off x="-192933" y="2536244"/>
              <a:ext cx="600223" cy="21435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grpSp>
      <p:grpSp>
        <p:nvGrpSpPr>
          <p:cNvPr id="8" name="bottom graphic"/>
          <p:cNvGrpSpPr>
            <a:grpSpLocks/>
          </p:cNvGrpSpPr>
          <p:nvPr/>
        </p:nvGrpSpPr>
        <p:grpSpPr bwMode="auto">
          <a:xfrm>
            <a:off x="0" y="5408613"/>
            <a:ext cx="12188825" cy="1463675"/>
            <a:chOff x="0" y="4056912"/>
            <a:chExt cx="9144000" cy="1096862"/>
          </a:xfrm>
        </p:grpSpPr>
        <p:sp>
          <p:nvSpPr>
            <p:cNvPr id="9" name="Freeform 19"/>
            <p:cNvSpPr/>
            <p:nvPr/>
          </p:nvSpPr>
          <p:spPr bwMode="ltGray">
            <a:xfrm rot="5400000">
              <a:off x="4119931" y="118997"/>
              <a:ext cx="904138"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10"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grpSp>
      <p:pic>
        <p:nvPicPr>
          <p:cNvPr id="11" name="Immagine 13"/>
          <p:cNvPicPr>
            <a:picLocks noChangeAspect="1"/>
          </p:cNvPicPr>
          <p:nvPr userDrawn="1"/>
        </p:nvPicPr>
        <p:blipFill>
          <a:blip r:embed="rId2"/>
          <a:srcRect/>
          <a:stretch>
            <a:fillRect/>
          </a:stretch>
        </p:blipFill>
        <p:spPr bwMode="auto">
          <a:xfrm>
            <a:off x="4870450" y="5756275"/>
            <a:ext cx="1871663" cy="1101725"/>
          </a:xfrm>
          <a:prstGeom prst="rect">
            <a:avLst/>
          </a:prstGeom>
          <a:noFill/>
          <a:ln w="9525">
            <a:noFill/>
            <a:miter lim="800000"/>
            <a:headEnd/>
            <a:tailEnd/>
          </a:ln>
        </p:spPr>
      </p:pic>
      <p:sp>
        <p:nvSpPr>
          <p:cNvPr id="2" name="Title 1"/>
          <p:cNvSpPr>
            <a:spLocks noGrp="1"/>
          </p:cNvSpPr>
          <p:nvPr>
            <p:ph type="title"/>
          </p:nvPr>
        </p:nvSpPr>
        <p:spPr>
          <a:xfrm>
            <a:off x="1828324" y="1932518"/>
            <a:ext cx="9141619" cy="2105367"/>
          </a:xfrm>
        </p:spPr>
        <p:txBody>
          <a:bodyPr>
            <a:normAutofit/>
          </a:bodyPr>
          <a:lstStyle>
            <a:lvl1pPr algn="l">
              <a:defRPr sz="6000" b="0" cap="none" baseline="0"/>
            </a:lvl1pPr>
          </a:lstStyle>
          <a:p>
            <a:r>
              <a:rPr lang="it-IT" smtClean="0"/>
              <a:t>Fare clic per modificare lo stile del titolo</a:t>
            </a:r>
            <a:endParaRPr/>
          </a:p>
        </p:txBody>
      </p:sp>
      <p:sp>
        <p:nvSpPr>
          <p:cNvPr id="3" name="Text Placeholder 2"/>
          <p:cNvSpPr>
            <a:spLocks noGrp="1"/>
          </p:cNvSpPr>
          <p:nvPr>
            <p:ph type="body" idx="1"/>
          </p:nvPr>
        </p:nvSpPr>
        <p:spPr>
          <a:xfrm>
            <a:off x="1828324" y="4084264"/>
            <a:ext cx="9141619" cy="933297"/>
          </a:xfrm>
        </p:spPr>
        <p:txBody>
          <a:bodyPr>
            <a:normAutofit/>
          </a:bodyPr>
          <a:lstStyle>
            <a:lvl1pPr marL="0" indent="0">
              <a:buNone/>
              <a:defRPr sz="280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it-IT" smtClean="0"/>
              <a:t>Fare clic per modificare stili del testo dello schema</a:t>
            </a:r>
          </a:p>
        </p:txBody>
      </p:sp>
      <p:sp>
        <p:nvSpPr>
          <p:cNvPr id="12" name="Date Placeholder 3"/>
          <p:cNvSpPr>
            <a:spLocks noGrp="1"/>
          </p:cNvSpPr>
          <p:nvPr>
            <p:ph type="dt" sz="half" idx="10"/>
          </p:nvPr>
        </p:nvSpPr>
        <p:spPr>
          <a:xfrm>
            <a:off x="9547225" y="6448425"/>
            <a:ext cx="1422400" cy="180975"/>
          </a:xfrm>
          <a:prstGeom prst="rect">
            <a:avLst/>
          </a:prstGeom>
        </p:spPr>
        <p:txBody>
          <a:bodyPr/>
          <a:lstStyle>
            <a:lvl1pPr defTabSz="1218987" fontAlgn="auto">
              <a:spcBef>
                <a:spcPts val="0"/>
              </a:spcBef>
              <a:spcAft>
                <a:spcPts val="0"/>
              </a:spcAft>
              <a:defRPr>
                <a:latin typeface="+mn-lt"/>
              </a:defRPr>
            </a:lvl1pPr>
          </a:lstStyle>
          <a:p>
            <a:pPr>
              <a:defRPr/>
            </a:pPr>
            <a:fld id="{D9B18E74-128C-45B7-8B41-3EB55AA74E97}" type="datetime1">
              <a:rPr lang="en-US"/>
              <a:pPr>
                <a:defRPr/>
              </a:pPr>
              <a:t>3/22/2015</a:t>
            </a:fld>
            <a:endParaRPr/>
          </a:p>
        </p:txBody>
      </p:sp>
      <p:sp>
        <p:nvSpPr>
          <p:cNvPr id="13" name="Footer Placeholder 4"/>
          <p:cNvSpPr>
            <a:spLocks noGrp="1"/>
          </p:cNvSpPr>
          <p:nvPr>
            <p:ph type="ftr" sz="quarter" idx="11"/>
          </p:nvPr>
        </p:nvSpPr>
        <p:spPr>
          <a:xfrm>
            <a:off x="1219200" y="6448425"/>
            <a:ext cx="8288338" cy="180975"/>
          </a:xfrm>
          <a:prstGeom prst="rect">
            <a:avLst/>
          </a:prstGeom>
        </p:spPr>
        <p:txBody>
          <a:bodyPr/>
          <a:lstStyle>
            <a:lvl1pPr defTabSz="1218987" fontAlgn="auto">
              <a:spcBef>
                <a:spcPts val="0"/>
              </a:spcBef>
              <a:spcAft>
                <a:spcPts val="0"/>
              </a:spcAft>
              <a:defRPr>
                <a:latin typeface="+mn-lt"/>
              </a:defRPr>
            </a:lvl1pPr>
          </a:lstStyle>
          <a:p>
            <a:pPr>
              <a:defRPr/>
            </a:pPr>
            <a:endParaRPr/>
          </a:p>
        </p:txBody>
      </p:sp>
      <p:sp>
        <p:nvSpPr>
          <p:cNvPr id="14" name="Slide Number Placeholder 5"/>
          <p:cNvSpPr>
            <a:spLocks noGrp="1"/>
          </p:cNvSpPr>
          <p:nvPr>
            <p:ph type="sldNum" sz="quarter" idx="12"/>
          </p:nvPr>
        </p:nvSpPr>
        <p:spPr>
          <a:xfrm>
            <a:off x="11071225" y="6448425"/>
            <a:ext cx="812800" cy="180975"/>
          </a:xfrm>
          <a:prstGeom prst="rect">
            <a:avLst/>
          </a:prstGeom>
        </p:spPr>
        <p:txBody>
          <a:bodyPr/>
          <a:lstStyle>
            <a:lvl1pPr defTabSz="1218987" fontAlgn="auto">
              <a:spcBef>
                <a:spcPts val="0"/>
              </a:spcBef>
              <a:spcAft>
                <a:spcPts val="0"/>
              </a:spcAft>
              <a:defRPr>
                <a:latin typeface="+mn-lt"/>
              </a:defRPr>
            </a:lvl1pPr>
          </a:lstStyle>
          <a:p>
            <a:pPr>
              <a:defRPr/>
            </a:pPr>
            <a:fld id="{4FD0A94C-12CA-4AD4-9D8A-3BC82BD9B44B}" type="slidenum">
              <a:rPr/>
              <a:pPr>
                <a:defRPr/>
              </a:pPr>
              <a:t>‹#›</a:t>
            </a:fld>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a:p>
        </p:txBody>
      </p:sp>
      <p:sp>
        <p:nvSpPr>
          <p:cNvPr id="3" name="Content Placeholder 2"/>
          <p:cNvSpPr>
            <a:spLocks noGrp="1"/>
          </p:cNvSpPr>
          <p:nvPr>
            <p:ph sz="half" idx="1"/>
          </p:nvPr>
        </p:nvSpPr>
        <p:spPr>
          <a:xfrm>
            <a:off x="121888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Content Placeholder 3"/>
          <p:cNvSpPr>
            <a:spLocks noGrp="1"/>
          </p:cNvSpPr>
          <p:nvPr>
            <p:ph sz="half" idx="2"/>
          </p:nvPr>
        </p:nvSpPr>
        <p:spPr>
          <a:xfrm>
            <a:off x="609441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a:xfrm>
            <a:off x="9547225" y="6448425"/>
            <a:ext cx="1422400" cy="180975"/>
          </a:xfrm>
          <a:prstGeom prst="rect">
            <a:avLst/>
          </a:prstGeom>
        </p:spPr>
        <p:txBody>
          <a:bodyPr/>
          <a:lstStyle>
            <a:lvl1pPr defTabSz="1218987" fontAlgn="auto">
              <a:spcBef>
                <a:spcPts val="0"/>
              </a:spcBef>
              <a:spcAft>
                <a:spcPts val="0"/>
              </a:spcAft>
              <a:defRPr>
                <a:latin typeface="+mn-lt"/>
              </a:defRPr>
            </a:lvl1pPr>
          </a:lstStyle>
          <a:p>
            <a:pPr>
              <a:defRPr/>
            </a:pPr>
            <a:fld id="{0884EEEC-0500-4A01-8836-F818FC763E96}" type="datetime1">
              <a:rPr lang="en-US"/>
              <a:pPr>
                <a:defRPr/>
              </a:pPr>
              <a:t>3/22/2015</a:t>
            </a:fld>
            <a:endParaRPr/>
          </a:p>
        </p:txBody>
      </p:sp>
      <p:sp>
        <p:nvSpPr>
          <p:cNvPr id="6" name="Footer Placeholder 5"/>
          <p:cNvSpPr>
            <a:spLocks noGrp="1"/>
          </p:cNvSpPr>
          <p:nvPr>
            <p:ph type="ftr" sz="quarter" idx="11"/>
          </p:nvPr>
        </p:nvSpPr>
        <p:spPr>
          <a:xfrm>
            <a:off x="1219200" y="6448425"/>
            <a:ext cx="8288338" cy="180975"/>
          </a:xfrm>
          <a:prstGeom prst="rect">
            <a:avLst/>
          </a:prstGeom>
        </p:spPr>
        <p:txBody>
          <a:bodyPr/>
          <a:lstStyle>
            <a:lvl1pPr defTabSz="1218987" fontAlgn="auto">
              <a:spcBef>
                <a:spcPts val="0"/>
              </a:spcBef>
              <a:spcAft>
                <a:spcPts val="0"/>
              </a:spcAft>
              <a:defRPr>
                <a:latin typeface="+mn-lt"/>
              </a:defRPr>
            </a:lvl1pPr>
          </a:lstStyle>
          <a:p>
            <a:pPr>
              <a:defRPr/>
            </a:pPr>
            <a:endParaRPr/>
          </a:p>
        </p:txBody>
      </p:sp>
      <p:sp>
        <p:nvSpPr>
          <p:cNvPr id="7" name="Slide Number Placeholder 6"/>
          <p:cNvSpPr>
            <a:spLocks noGrp="1"/>
          </p:cNvSpPr>
          <p:nvPr>
            <p:ph type="sldNum" sz="quarter" idx="12"/>
          </p:nvPr>
        </p:nvSpPr>
        <p:spPr>
          <a:xfrm>
            <a:off x="11071225" y="6448425"/>
            <a:ext cx="812800" cy="180975"/>
          </a:xfrm>
          <a:prstGeom prst="rect">
            <a:avLst/>
          </a:prstGeom>
        </p:spPr>
        <p:txBody>
          <a:bodyPr/>
          <a:lstStyle>
            <a:lvl1pPr defTabSz="1218987" fontAlgn="auto">
              <a:spcBef>
                <a:spcPts val="0"/>
              </a:spcBef>
              <a:spcAft>
                <a:spcPts val="0"/>
              </a:spcAft>
              <a:defRPr>
                <a:latin typeface="+mn-lt"/>
              </a:defRPr>
            </a:lvl1pPr>
          </a:lstStyle>
          <a:p>
            <a:pPr>
              <a:defRPr/>
            </a:pPr>
            <a:fld id="{715748D4-2140-40FE-BDB7-B00AADBEA836}" type="slidenum">
              <a:rPr/>
              <a:pPr>
                <a:defRPr/>
              </a:pPr>
              <a:t>‹#›</a:t>
            </a:fld>
            <a:endParaRPr/>
          </a:p>
        </p:txBody>
      </p:sp>
    </p:spTree>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a:p>
        </p:txBody>
      </p:sp>
      <p:sp>
        <p:nvSpPr>
          <p:cNvPr id="3" name="Text Placeholder 2"/>
          <p:cNvSpPr>
            <a:spLocks noGrp="1"/>
          </p:cNvSpPr>
          <p:nvPr>
            <p:ph type="body" idx="1"/>
          </p:nvPr>
        </p:nvSpPr>
        <p:spPr>
          <a:xfrm>
            <a:off x="1218882" y="1596571"/>
            <a:ext cx="487553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it-IT" smtClean="0"/>
              <a:t>Fare clic per modificare stili del testo dello schema</a:t>
            </a:r>
          </a:p>
        </p:txBody>
      </p:sp>
      <p:sp>
        <p:nvSpPr>
          <p:cNvPr id="4" name="Content Placeholder 3"/>
          <p:cNvSpPr>
            <a:spLocks noGrp="1"/>
          </p:cNvSpPr>
          <p:nvPr>
            <p:ph sz="half" idx="2"/>
          </p:nvPr>
        </p:nvSpPr>
        <p:spPr>
          <a:xfrm>
            <a:off x="121888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Text Placeholder 4"/>
          <p:cNvSpPr>
            <a:spLocks noGrp="1"/>
          </p:cNvSpPr>
          <p:nvPr>
            <p:ph type="body" sz="quarter" idx="3"/>
          </p:nvPr>
        </p:nvSpPr>
        <p:spPr>
          <a:xfrm>
            <a:off x="6094412" y="1596571"/>
            <a:ext cx="487553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09441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7" name="Date Placeholder 6"/>
          <p:cNvSpPr>
            <a:spLocks noGrp="1"/>
          </p:cNvSpPr>
          <p:nvPr>
            <p:ph type="dt" sz="half" idx="10"/>
          </p:nvPr>
        </p:nvSpPr>
        <p:spPr>
          <a:xfrm>
            <a:off x="9547225" y="6448425"/>
            <a:ext cx="1422400" cy="180975"/>
          </a:xfrm>
          <a:prstGeom prst="rect">
            <a:avLst/>
          </a:prstGeom>
        </p:spPr>
        <p:txBody>
          <a:bodyPr/>
          <a:lstStyle>
            <a:lvl1pPr defTabSz="1218987" fontAlgn="auto">
              <a:spcBef>
                <a:spcPts val="0"/>
              </a:spcBef>
              <a:spcAft>
                <a:spcPts val="0"/>
              </a:spcAft>
              <a:defRPr>
                <a:latin typeface="+mn-lt"/>
              </a:defRPr>
            </a:lvl1pPr>
          </a:lstStyle>
          <a:p>
            <a:pPr>
              <a:defRPr/>
            </a:pPr>
            <a:fld id="{F1A5075A-42B1-4904-9582-F0FA4EBE787E}" type="datetime1">
              <a:rPr lang="en-US"/>
              <a:pPr>
                <a:defRPr/>
              </a:pPr>
              <a:t>3/22/2015</a:t>
            </a:fld>
            <a:endParaRPr/>
          </a:p>
        </p:txBody>
      </p:sp>
      <p:sp>
        <p:nvSpPr>
          <p:cNvPr id="8" name="Footer Placeholder 7"/>
          <p:cNvSpPr>
            <a:spLocks noGrp="1"/>
          </p:cNvSpPr>
          <p:nvPr>
            <p:ph type="ftr" sz="quarter" idx="11"/>
          </p:nvPr>
        </p:nvSpPr>
        <p:spPr>
          <a:xfrm>
            <a:off x="1219200" y="6448425"/>
            <a:ext cx="8288338" cy="180975"/>
          </a:xfrm>
          <a:prstGeom prst="rect">
            <a:avLst/>
          </a:prstGeom>
        </p:spPr>
        <p:txBody>
          <a:bodyPr/>
          <a:lstStyle>
            <a:lvl1pPr defTabSz="1218987" fontAlgn="auto">
              <a:spcBef>
                <a:spcPts val="0"/>
              </a:spcBef>
              <a:spcAft>
                <a:spcPts val="0"/>
              </a:spcAft>
              <a:defRPr>
                <a:latin typeface="+mn-lt"/>
              </a:defRPr>
            </a:lvl1pPr>
          </a:lstStyle>
          <a:p>
            <a:pPr>
              <a:defRPr/>
            </a:pPr>
            <a:endParaRPr/>
          </a:p>
        </p:txBody>
      </p:sp>
      <p:sp>
        <p:nvSpPr>
          <p:cNvPr id="9" name="Slide Number Placeholder 8"/>
          <p:cNvSpPr>
            <a:spLocks noGrp="1"/>
          </p:cNvSpPr>
          <p:nvPr>
            <p:ph type="sldNum" sz="quarter" idx="12"/>
          </p:nvPr>
        </p:nvSpPr>
        <p:spPr>
          <a:xfrm>
            <a:off x="11071225" y="6448425"/>
            <a:ext cx="812800" cy="180975"/>
          </a:xfrm>
          <a:prstGeom prst="rect">
            <a:avLst/>
          </a:prstGeom>
        </p:spPr>
        <p:txBody>
          <a:bodyPr/>
          <a:lstStyle>
            <a:lvl1pPr defTabSz="1218987" fontAlgn="auto">
              <a:spcBef>
                <a:spcPts val="0"/>
              </a:spcBef>
              <a:spcAft>
                <a:spcPts val="0"/>
              </a:spcAft>
              <a:defRPr>
                <a:latin typeface="+mn-lt"/>
              </a:defRPr>
            </a:lvl1pPr>
          </a:lstStyle>
          <a:p>
            <a:pPr>
              <a:defRPr/>
            </a:pPr>
            <a:fld id="{3214ABF5-1149-4CFB-8578-E3FF3D708CA1}" type="slidenum">
              <a:rPr/>
              <a:pPr>
                <a:defRPr/>
              </a:pPr>
              <a:t>‹#›</a:t>
            </a:fld>
            <a:endParaRPr/>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a:p>
        </p:txBody>
      </p:sp>
      <p:sp>
        <p:nvSpPr>
          <p:cNvPr id="3" name="Date Placeholder 2"/>
          <p:cNvSpPr>
            <a:spLocks noGrp="1"/>
          </p:cNvSpPr>
          <p:nvPr>
            <p:ph type="dt" sz="half" idx="10"/>
          </p:nvPr>
        </p:nvSpPr>
        <p:spPr>
          <a:xfrm>
            <a:off x="9547225" y="6448425"/>
            <a:ext cx="1422400" cy="180975"/>
          </a:xfrm>
          <a:prstGeom prst="rect">
            <a:avLst/>
          </a:prstGeom>
        </p:spPr>
        <p:txBody>
          <a:bodyPr/>
          <a:lstStyle>
            <a:lvl1pPr defTabSz="1218987" fontAlgn="auto">
              <a:spcBef>
                <a:spcPts val="0"/>
              </a:spcBef>
              <a:spcAft>
                <a:spcPts val="0"/>
              </a:spcAft>
              <a:defRPr>
                <a:latin typeface="+mn-lt"/>
              </a:defRPr>
            </a:lvl1pPr>
          </a:lstStyle>
          <a:p>
            <a:pPr>
              <a:defRPr/>
            </a:pPr>
            <a:fld id="{B4A9C334-1AF6-4C11-B198-8C7F3BE81492}" type="datetime1">
              <a:rPr lang="en-US"/>
              <a:pPr>
                <a:defRPr/>
              </a:pPr>
              <a:t>3/22/2015</a:t>
            </a:fld>
            <a:endParaRPr/>
          </a:p>
        </p:txBody>
      </p:sp>
      <p:sp>
        <p:nvSpPr>
          <p:cNvPr id="4" name="Footer Placeholder 3"/>
          <p:cNvSpPr>
            <a:spLocks noGrp="1"/>
          </p:cNvSpPr>
          <p:nvPr>
            <p:ph type="ftr" sz="quarter" idx="11"/>
          </p:nvPr>
        </p:nvSpPr>
        <p:spPr>
          <a:xfrm>
            <a:off x="1219200" y="6448425"/>
            <a:ext cx="8288338" cy="180975"/>
          </a:xfrm>
          <a:prstGeom prst="rect">
            <a:avLst/>
          </a:prstGeom>
        </p:spPr>
        <p:txBody>
          <a:bodyPr/>
          <a:lstStyle>
            <a:lvl1pPr defTabSz="1218987" fontAlgn="auto">
              <a:spcBef>
                <a:spcPts val="0"/>
              </a:spcBef>
              <a:spcAft>
                <a:spcPts val="0"/>
              </a:spcAft>
              <a:defRPr>
                <a:latin typeface="+mn-lt"/>
              </a:defRPr>
            </a:lvl1pPr>
          </a:lstStyle>
          <a:p>
            <a:pPr>
              <a:defRPr/>
            </a:pPr>
            <a:endParaRPr/>
          </a:p>
        </p:txBody>
      </p:sp>
      <p:sp>
        <p:nvSpPr>
          <p:cNvPr id="5" name="Slide Number Placeholder 4"/>
          <p:cNvSpPr>
            <a:spLocks noGrp="1"/>
          </p:cNvSpPr>
          <p:nvPr>
            <p:ph type="sldNum" sz="quarter" idx="12"/>
          </p:nvPr>
        </p:nvSpPr>
        <p:spPr>
          <a:xfrm>
            <a:off x="11071225" y="6448425"/>
            <a:ext cx="812800" cy="180975"/>
          </a:xfrm>
          <a:prstGeom prst="rect">
            <a:avLst/>
          </a:prstGeom>
        </p:spPr>
        <p:txBody>
          <a:bodyPr/>
          <a:lstStyle>
            <a:lvl1pPr defTabSz="1218987" fontAlgn="auto">
              <a:spcBef>
                <a:spcPts val="0"/>
              </a:spcBef>
              <a:spcAft>
                <a:spcPts val="0"/>
              </a:spcAft>
              <a:defRPr>
                <a:latin typeface="+mn-lt"/>
              </a:defRPr>
            </a:lvl1pPr>
          </a:lstStyle>
          <a:p>
            <a:pPr>
              <a:defRPr/>
            </a:pPr>
            <a:fld id="{22C5C399-8019-401E-83A2-477669D906BA}" type="slidenum">
              <a:rPr/>
              <a:pPr>
                <a:defRPr/>
              </a:pPr>
              <a:t>‹#›</a:t>
            </a:fld>
            <a:endParaRPr/>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grpSp>
        <p:nvGrpSpPr>
          <p:cNvPr id="2" name="bottom graphic"/>
          <p:cNvGrpSpPr>
            <a:grpSpLocks/>
          </p:cNvGrpSpPr>
          <p:nvPr/>
        </p:nvGrpSpPr>
        <p:grpSpPr bwMode="auto">
          <a:xfrm>
            <a:off x="0" y="5408613"/>
            <a:ext cx="12188825" cy="1463675"/>
            <a:chOff x="0" y="4056912"/>
            <a:chExt cx="9144000" cy="1096862"/>
          </a:xfrm>
        </p:grpSpPr>
        <p:sp>
          <p:nvSpPr>
            <p:cNvPr id="3" name="Freeform 8"/>
            <p:cNvSpPr/>
            <p:nvPr/>
          </p:nvSpPr>
          <p:spPr bwMode="ltGray">
            <a:xfrm rot="5400000">
              <a:off x="4119931" y="118997"/>
              <a:ext cx="904138"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4"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grpSp>
      <p:pic>
        <p:nvPicPr>
          <p:cNvPr id="5" name="Immagine 12"/>
          <p:cNvPicPr>
            <a:picLocks noChangeAspect="1"/>
          </p:cNvPicPr>
          <p:nvPr userDrawn="1"/>
        </p:nvPicPr>
        <p:blipFill>
          <a:blip r:embed="rId2"/>
          <a:srcRect/>
          <a:stretch>
            <a:fillRect/>
          </a:stretch>
        </p:blipFill>
        <p:spPr bwMode="auto">
          <a:xfrm>
            <a:off x="4870450" y="5756275"/>
            <a:ext cx="1871663" cy="1101725"/>
          </a:xfrm>
          <a:prstGeom prst="rect">
            <a:avLst/>
          </a:prstGeom>
          <a:noFill/>
          <a:ln w="9525">
            <a:noFill/>
            <a:miter lim="800000"/>
            <a:headEnd/>
            <a:tailEnd/>
          </a:ln>
        </p:spPr>
      </p:pic>
      <p:sp>
        <p:nvSpPr>
          <p:cNvPr id="6" name="Footer Placeholder 2"/>
          <p:cNvSpPr>
            <a:spLocks noGrp="1"/>
          </p:cNvSpPr>
          <p:nvPr>
            <p:ph type="ftr" sz="quarter" idx="10"/>
          </p:nvPr>
        </p:nvSpPr>
        <p:spPr>
          <a:xfrm>
            <a:off x="1219200" y="6448425"/>
            <a:ext cx="8288338" cy="180975"/>
          </a:xfrm>
          <a:prstGeom prst="rect">
            <a:avLst/>
          </a:prstGeom>
        </p:spPr>
        <p:txBody>
          <a:bodyPr/>
          <a:lstStyle>
            <a:lvl1pPr defTabSz="1218987" fontAlgn="auto">
              <a:spcBef>
                <a:spcPts val="0"/>
              </a:spcBef>
              <a:spcAft>
                <a:spcPts val="0"/>
              </a:spcAft>
              <a:defRPr>
                <a:latin typeface="+mn-lt"/>
              </a:defRPr>
            </a:lvl1pPr>
          </a:lstStyle>
          <a:p>
            <a:pPr>
              <a:defRPr/>
            </a:pPr>
            <a:endParaRP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0"/>
            </a:lvl1pPr>
          </a:lstStyle>
          <a:p>
            <a:r>
              <a:rPr lang="it-IT" smtClean="0"/>
              <a:t>Fare clic per modificare lo stile del titolo</a:t>
            </a:r>
            <a:endParaRPr/>
          </a:p>
        </p:txBody>
      </p:sp>
      <p:sp>
        <p:nvSpPr>
          <p:cNvPr id="3" name="Content Placeholder 2"/>
          <p:cNvSpPr>
            <a:spLocks noGrp="1"/>
          </p:cNvSpPr>
          <p:nvPr>
            <p:ph idx="1"/>
          </p:nvPr>
        </p:nvSpPr>
        <p:spPr>
          <a:xfrm>
            <a:off x="4875530" y="1600200"/>
            <a:ext cx="6094413"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Text Placeholder 3"/>
          <p:cNvSpPr>
            <a:spLocks noGrp="1"/>
          </p:cNvSpPr>
          <p:nvPr>
            <p:ph type="body" sz="half" idx="2"/>
          </p:nvPr>
        </p:nvSpPr>
        <p:spPr>
          <a:xfrm>
            <a:off x="1218883" y="1600202"/>
            <a:ext cx="3453500" cy="4571999"/>
          </a:xfrm>
        </p:spPr>
        <p:txBody>
          <a:bodyPr>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9547225" y="6448425"/>
            <a:ext cx="1422400" cy="180975"/>
          </a:xfrm>
          <a:prstGeom prst="rect">
            <a:avLst/>
          </a:prstGeom>
        </p:spPr>
        <p:txBody>
          <a:bodyPr/>
          <a:lstStyle>
            <a:lvl1pPr defTabSz="1218987" fontAlgn="auto">
              <a:spcBef>
                <a:spcPts val="0"/>
              </a:spcBef>
              <a:spcAft>
                <a:spcPts val="0"/>
              </a:spcAft>
              <a:defRPr>
                <a:latin typeface="+mn-lt"/>
              </a:defRPr>
            </a:lvl1pPr>
          </a:lstStyle>
          <a:p>
            <a:pPr>
              <a:defRPr/>
            </a:pPr>
            <a:fld id="{3875FB25-2712-42BD-8C81-CC122A829DE0}" type="datetime1">
              <a:rPr lang="en-US"/>
              <a:pPr>
                <a:defRPr/>
              </a:pPr>
              <a:t>3/22/2015</a:t>
            </a:fld>
            <a:endParaRPr/>
          </a:p>
        </p:txBody>
      </p:sp>
      <p:sp>
        <p:nvSpPr>
          <p:cNvPr id="6" name="Footer Placeholder 5"/>
          <p:cNvSpPr>
            <a:spLocks noGrp="1"/>
          </p:cNvSpPr>
          <p:nvPr>
            <p:ph type="ftr" sz="quarter" idx="11"/>
          </p:nvPr>
        </p:nvSpPr>
        <p:spPr>
          <a:xfrm>
            <a:off x="1219200" y="6448425"/>
            <a:ext cx="8288338" cy="180975"/>
          </a:xfrm>
          <a:prstGeom prst="rect">
            <a:avLst/>
          </a:prstGeom>
        </p:spPr>
        <p:txBody>
          <a:bodyPr/>
          <a:lstStyle>
            <a:lvl1pPr defTabSz="1218987" fontAlgn="auto">
              <a:spcBef>
                <a:spcPts val="0"/>
              </a:spcBef>
              <a:spcAft>
                <a:spcPts val="0"/>
              </a:spcAft>
              <a:defRPr>
                <a:latin typeface="+mn-lt"/>
              </a:defRPr>
            </a:lvl1pPr>
          </a:lstStyle>
          <a:p>
            <a:pPr>
              <a:defRPr/>
            </a:pPr>
            <a:endParaRPr/>
          </a:p>
        </p:txBody>
      </p:sp>
      <p:sp>
        <p:nvSpPr>
          <p:cNvPr id="7" name="Slide Number Placeholder 6"/>
          <p:cNvSpPr>
            <a:spLocks noGrp="1"/>
          </p:cNvSpPr>
          <p:nvPr>
            <p:ph type="sldNum" sz="quarter" idx="12"/>
          </p:nvPr>
        </p:nvSpPr>
        <p:spPr>
          <a:xfrm>
            <a:off x="11071225" y="6448425"/>
            <a:ext cx="812800" cy="180975"/>
          </a:xfrm>
          <a:prstGeom prst="rect">
            <a:avLst/>
          </a:prstGeom>
        </p:spPr>
        <p:txBody>
          <a:bodyPr/>
          <a:lstStyle>
            <a:lvl1pPr defTabSz="1218987" fontAlgn="auto">
              <a:spcBef>
                <a:spcPts val="0"/>
              </a:spcBef>
              <a:spcAft>
                <a:spcPts val="0"/>
              </a:spcAft>
              <a:defRPr>
                <a:latin typeface="+mn-lt"/>
              </a:defRPr>
            </a:lvl1pPr>
          </a:lstStyle>
          <a:p>
            <a:pPr>
              <a:defRPr/>
            </a:pPr>
            <a:fld id="{7E20FEF0-55F9-4F1C-90B2-07711961435C}" type="slidenum">
              <a:rPr/>
              <a:pPr>
                <a:defRPr/>
              </a:pPr>
              <a:t>‹#›</a:t>
            </a:fld>
            <a:endParaRPr/>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0"/>
            </a:lvl1pPr>
          </a:lstStyle>
          <a:p>
            <a:r>
              <a:rPr lang="it-IT" smtClean="0"/>
              <a:t>Fare clic per modificare lo stile del titolo</a:t>
            </a:r>
            <a:endParaRPr/>
          </a:p>
        </p:txBody>
      </p:sp>
      <p:sp>
        <p:nvSpPr>
          <p:cNvPr id="3" name="Picture Placeholder 2"/>
          <p:cNvSpPr>
            <a:spLocks noGrp="1"/>
          </p:cNvSpPr>
          <p:nvPr>
            <p:ph type="pic" idx="1"/>
          </p:nvPr>
        </p:nvSpPr>
        <p:spPr>
          <a:xfrm>
            <a:off x="1218887" y="1600200"/>
            <a:ext cx="6703850" cy="3657600"/>
          </a:xfrm>
          <a:prstGeom prst="roundRect">
            <a:avLst>
              <a:gd name="adj" fmla="val 3098"/>
            </a:avLst>
          </a:prstGeom>
        </p:spPr>
        <p:txBody>
          <a:bodyPr rtlCol="0">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lvl="0"/>
            <a:r>
              <a:rPr lang="it-IT" noProof="0" smtClean="0"/>
              <a:t>Fare clic sull'icona per inserire un'immagine</a:t>
            </a:r>
            <a:endParaRPr noProof="0"/>
          </a:p>
        </p:txBody>
      </p:sp>
      <p:sp>
        <p:nvSpPr>
          <p:cNvPr id="4" name="Text Placeholder 3"/>
          <p:cNvSpPr>
            <a:spLocks noGrp="1"/>
          </p:cNvSpPr>
          <p:nvPr>
            <p:ph type="body" sz="half" idx="2"/>
          </p:nvPr>
        </p:nvSpPr>
        <p:spPr>
          <a:xfrm>
            <a:off x="8125883" y="1600200"/>
            <a:ext cx="2844059" cy="3759200"/>
          </a:xfrm>
        </p:spPr>
        <p:txBody>
          <a:bodyPr anchor="b">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9547225" y="6448425"/>
            <a:ext cx="1422400" cy="180975"/>
          </a:xfrm>
          <a:prstGeom prst="rect">
            <a:avLst/>
          </a:prstGeom>
        </p:spPr>
        <p:txBody>
          <a:bodyPr/>
          <a:lstStyle>
            <a:lvl1pPr defTabSz="1218987" fontAlgn="auto">
              <a:spcBef>
                <a:spcPts val="0"/>
              </a:spcBef>
              <a:spcAft>
                <a:spcPts val="0"/>
              </a:spcAft>
              <a:defRPr>
                <a:latin typeface="+mn-lt"/>
              </a:defRPr>
            </a:lvl1pPr>
          </a:lstStyle>
          <a:p>
            <a:pPr>
              <a:defRPr/>
            </a:pPr>
            <a:fld id="{C4C42A2F-4E0C-40B4-9DF2-96E48A19B4DB}" type="datetime1">
              <a:rPr lang="en-US"/>
              <a:pPr>
                <a:defRPr/>
              </a:pPr>
              <a:t>3/22/2015</a:t>
            </a:fld>
            <a:endParaRPr/>
          </a:p>
        </p:txBody>
      </p:sp>
      <p:sp>
        <p:nvSpPr>
          <p:cNvPr id="6" name="Footer Placeholder 5"/>
          <p:cNvSpPr>
            <a:spLocks noGrp="1"/>
          </p:cNvSpPr>
          <p:nvPr>
            <p:ph type="ftr" sz="quarter" idx="11"/>
          </p:nvPr>
        </p:nvSpPr>
        <p:spPr>
          <a:xfrm>
            <a:off x="1219200" y="6448425"/>
            <a:ext cx="8288338" cy="180975"/>
          </a:xfrm>
          <a:prstGeom prst="rect">
            <a:avLst/>
          </a:prstGeom>
        </p:spPr>
        <p:txBody>
          <a:bodyPr/>
          <a:lstStyle>
            <a:lvl1pPr defTabSz="1218987" fontAlgn="auto">
              <a:spcBef>
                <a:spcPts val="0"/>
              </a:spcBef>
              <a:spcAft>
                <a:spcPts val="0"/>
              </a:spcAft>
              <a:defRPr>
                <a:latin typeface="+mn-lt"/>
              </a:defRPr>
            </a:lvl1pPr>
          </a:lstStyle>
          <a:p>
            <a:pPr>
              <a:defRPr/>
            </a:pPr>
            <a:endParaRPr/>
          </a:p>
        </p:txBody>
      </p:sp>
      <p:sp>
        <p:nvSpPr>
          <p:cNvPr id="7" name="Slide Number Placeholder 6"/>
          <p:cNvSpPr>
            <a:spLocks noGrp="1"/>
          </p:cNvSpPr>
          <p:nvPr>
            <p:ph type="sldNum" sz="quarter" idx="12"/>
          </p:nvPr>
        </p:nvSpPr>
        <p:spPr>
          <a:xfrm>
            <a:off x="11071225" y="6448425"/>
            <a:ext cx="812800" cy="180975"/>
          </a:xfrm>
          <a:prstGeom prst="rect">
            <a:avLst/>
          </a:prstGeom>
        </p:spPr>
        <p:txBody>
          <a:bodyPr/>
          <a:lstStyle>
            <a:lvl1pPr defTabSz="1218987" fontAlgn="auto">
              <a:spcBef>
                <a:spcPts val="0"/>
              </a:spcBef>
              <a:spcAft>
                <a:spcPts val="0"/>
              </a:spcAft>
              <a:defRPr>
                <a:latin typeface="+mn-lt"/>
              </a:defRPr>
            </a:lvl1pPr>
          </a:lstStyle>
          <a:p>
            <a:pPr>
              <a:defRPr/>
            </a:pPr>
            <a:fld id="{2B4C75DB-9AD0-410C-B586-6F22591D44B6}" type="slidenum">
              <a:rPr/>
              <a:pPr>
                <a:defRPr/>
              </a:pPr>
              <a:t>‹#›</a:t>
            </a:fld>
            <a:endParaRPr/>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a:xfrm>
            <a:off x="9547225" y="6448425"/>
            <a:ext cx="1422400" cy="180975"/>
          </a:xfrm>
          <a:prstGeom prst="rect">
            <a:avLst/>
          </a:prstGeom>
        </p:spPr>
        <p:txBody>
          <a:bodyPr/>
          <a:lstStyle>
            <a:lvl1pPr defTabSz="1218987" fontAlgn="auto">
              <a:spcBef>
                <a:spcPts val="0"/>
              </a:spcBef>
              <a:spcAft>
                <a:spcPts val="0"/>
              </a:spcAft>
              <a:defRPr>
                <a:latin typeface="+mn-lt"/>
              </a:defRPr>
            </a:lvl1pPr>
          </a:lstStyle>
          <a:p>
            <a:pPr>
              <a:defRPr/>
            </a:pPr>
            <a:fld id="{65A370CC-FBB5-480E-BF87-098B7E6799BA}" type="datetime1">
              <a:rPr lang="en-US"/>
              <a:pPr>
                <a:defRPr/>
              </a:pPr>
              <a:t>3/22/2015</a:t>
            </a:fld>
            <a:endParaRPr/>
          </a:p>
        </p:txBody>
      </p:sp>
      <p:sp>
        <p:nvSpPr>
          <p:cNvPr id="5" name="Footer Placeholder 4"/>
          <p:cNvSpPr>
            <a:spLocks noGrp="1"/>
          </p:cNvSpPr>
          <p:nvPr>
            <p:ph type="ftr" sz="quarter" idx="11"/>
          </p:nvPr>
        </p:nvSpPr>
        <p:spPr>
          <a:xfrm>
            <a:off x="1219200" y="6448425"/>
            <a:ext cx="8288338" cy="180975"/>
          </a:xfrm>
          <a:prstGeom prst="rect">
            <a:avLst/>
          </a:prstGeom>
        </p:spPr>
        <p:txBody>
          <a:bodyPr/>
          <a:lstStyle>
            <a:lvl1pPr defTabSz="1218987" fontAlgn="auto">
              <a:spcBef>
                <a:spcPts val="0"/>
              </a:spcBef>
              <a:spcAft>
                <a:spcPts val="0"/>
              </a:spcAft>
              <a:defRPr>
                <a:latin typeface="+mn-lt"/>
              </a:defRPr>
            </a:lvl1pPr>
          </a:lstStyle>
          <a:p>
            <a:pPr>
              <a:defRPr/>
            </a:pPr>
            <a:endParaRPr/>
          </a:p>
        </p:txBody>
      </p:sp>
      <p:sp>
        <p:nvSpPr>
          <p:cNvPr id="6" name="Slide Number Placeholder 5"/>
          <p:cNvSpPr>
            <a:spLocks noGrp="1"/>
          </p:cNvSpPr>
          <p:nvPr>
            <p:ph type="sldNum" sz="quarter" idx="12"/>
          </p:nvPr>
        </p:nvSpPr>
        <p:spPr>
          <a:xfrm>
            <a:off x="11071225" y="6448425"/>
            <a:ext cx="812800" cy="180975"/>
          </a:xfrm>
          <a:prstGeom prst="rect">
            <a:avLst/>
          </a:prstGeom>
        </p:spPr>
        <p:txBody>
          <a:bodyPr/>
          <a:lstStyle>
            <a:lvl1pPr defTabSz="1218987" fontAlgn="auto">
              <a:spcBef>
                <a:spcPts val="0"/>
              </a:spcBef>
              <a:spcAft>
                <a:spcPts val="0"/>
              </a:spcAft>
              <a:defRPr>
                <a:latin typeface="+mn-lt"/>
              </a:defRPr>
            </a:lvl1pPr>
          </a:lstStyle>
          <a:p>
            <a:pPr>
              <a:defRPr/>
            </a:pPr>
            <a:fld id="{BBC8AD79-35E2-40C1-8C00-A297A24BAA8A}" type="slidenum">
              <a:rPr/>
              <a:pPr>
                <a:defRPr/>
              </a:pPr>
              <a:t>‹#›</a:t>
            </a:fld>
            <a:endParaRPr/>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bottom graphic"/>
          <p:cNvGrpSpPr>
            <a:grpSpLocks/>
          </p:cNvGrpSpPr>
          <p:nvPr/>
        </p:nvGrpSpPr>
        <p:grpSpPr bwMode="auto">
          <a:xfrm>
            <a:off x="0" y="5408613"/>
            <a:ext cx="12188825" cy="1463675"/>
            <a:chOff x="0" y="4056912"/>
            <a:chExt cx="9144000" cy="1096862"/>
          </a:xfrm>
        </p:grpSpPr>
        <p:sp>
          <p:nvSpPr>
            <p:cNvPr id="21" name="Freeform 20"/>
            <p:cNvSpPr/>
            <p:nvPr/>
          </p:nvSpPr>
          <p:spPr bwMode="ltGray">
            <a:xfrm rot="5400000">
              <a:off x="4119931" y="118997"/>
              <a:ext cx="904138"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18"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grpSp>
      <p:grpSp>
        <p:nvGrpSpPr>
          <p:cNvPr id="1027" name="squares"/>
          <p:cNvGrpSpPr>
            <a:grpSpLocks/>
          </p:cNvGrpSpPr>
          <p:nvPr/>
        </p:nvGrpSpPr>
        <p:grpSpPr bwMode="auto">
          <a:xfrm>
            <a:off x="0" y="800100"/>
            <a:ext cx="1063625" cy="523875"/>
            <a:chOff x="0" y="452558"/>
            <a:chExt cx="914400" cy="524182"/>
          </a:xfrm>
        </p:grpSpPr>
        <p:sp>
          <p:nvSpPr>
            <p:cNvPr id="8" name="Rounded Rectangle 7"/>
            <p:cNvSpPr/>
            <p:nvPr/>
          </p:nvSpPr>
          <p:spPr>
            <a:xfrm>
              <a:off x="592313" y="452558"/>
              <a:ext cx="322087" cy="52418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9" name="Rounded Rectangle 8"/>
            <p:cNvSpPr/>
            <p:nvPr/>
          </p:nvSpPr>
          <p:spPr>
            <a:xfrm>
              <a:off x="215635" y="452558"/>
              <a:ext cx="322087" cy="5241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10" name="Round Same Side Corner Rectangle 9"/>
            <p:cNvSpPr/>
            <p:nvPr/>
          </p:nvSpPr>
          <p:spPr>
            <a:xfrm rot="5400000">
              <a:off x="-181569" y="634127"/>
              <a:ext cx="524182" cy="161044"/>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grpSp>
      <p:sp>
        <p:nvSpPr>
          <p:cNvPr id="1028" name="Title Placeholder 1"/>
          <p:cNvSpPr>
            <a:spLocks noGrp="1"/>
          </p:cNvSpPr>
          <p:nvPr>
            <p:ph type="title"/>
          </p:nvPr>
        </p:nvSpPr>
        <p:spPr bwMode="auto">
          <a:xfrm>
            <a:off x="1219200" y="152400"/>
            <a:ext cx="9750425" cy="1295400"/>
          </a:xfrm>
          <a:prstGeom prst="rect">
            <a:avLst/>
          </a:prstGeom>
          <a:noFill/>
          <a:ln w="9525">
            <a:noFill/>
            <a:miter lim="800000"/>
            <a:headEnd/>
            <a:tailEnd/>
          </a:ln>
        </p:spPr>
        <p:txBody>
          <a:bodyPr vert="horz" wrap="square" lIns="121899" tIns="60949" rIns="121899" bIns="60949" numCol="1" anchor="b" anchorCtr="0" compatLnSpc="1">
            <a:prstTxWarp prst="textNoShape">
              <a:avLst/>
            </a:prstTxWarp>
          </a:bodyPr>
          <a:lstStyle/>
          <a:p>
            <a:pPr lvl="0"/>
            <a:r>
              <a:rPr lang="it-IT" smtClean="0"/>
              <a:t>Fare clic per modificare lo stile del titolo</a:t>
            </a:r>
            <a:endParaRPr lang="en-US" smtClean="0"/>
          </a:p>
        </p:txBody>
      </p:sp>
      <p:sp>
        <p:nvSpPr>
          <p:cNvPr id="1029" name="Text Placeholder 2"/>
          <p:cNvSpPr>
            <a:spLocks noGrp="1"/>
          </p:cNvSpPr>
          <p:nvPr>
            <p:ph type="body" idx="1"/>
          </p:nvPr>
        </p:nvSpPr>
        <p:spPr bwMode="auto">
          <a:xfrm>
            <a:off x="1219200" y="1600200"/>
            <a:ext cx="9750425" cy="4572000"/>
          </a:xfrm>
          <a:prstGeom prst="rect">
            <a:avLst/>
          </a:prstGeom>
          <a:noFill/>
          <a:ln w="9525">
            <a:noFill/>
            <a:miter lim="800000"/>
            <a:headEnd/>
            <a:tailEnd/>
          </a:ln>
        </p:spPr>
        <p:txBody>
          <a:bodyPr vert="horz" wrap="square" lIns="121899" tIns="60949" rIns="121899" bIns="60949"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pic>
        <p:nvPicPr>
          <p:cNvPr id="1030" name="Immagine 13"/>
          <p:cNvPicPr>
            <a:picLocks noChangeAspect="1"/>
          </p:cNvPicPr>
          <p:nvPr userDrawn="1"/>
        </p:nvPicPr>
        <p:blipFill>
          <a:blip r:embed="rId13"/>
          <a:srcRect/>
          <a:stretch>
            <a:fillRect/>
          </a:stretch>
        </p:blipFill>
        <p:spPr bwMode="auto">
          <a:xfrm>
            <a:off x="4870450" y="5756275"/>
            <a:ext cx="1871663" cy="1101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spd="med">
    <p:fade/>
  </p:transition>
  <p:timing>
    <p:tnLst>
      <p:par>
        <p:cTn id="1" dur="indefinite" restart="never" nodeType="tmRoot"/>
      </p:par>
    </p:tnLst>
  </p:timing>
  <p:hf sldNum="0" hdr="0" ftr="0" dt="0"/>
  <p:txStyles>
    <p:titleStyle>
      <a:lvl1pPr algn="l" defTabSz="1217613" rtl="0" fontAlgn="base">
        <a:spcBef>
          <a:spcPct val="0"/>
        </a:spcBef>
        <a:spcAft>
          <a:spcPct val="0"/>
        </a:spcAft>
        <a:defRPr sz="3600" kern="1200">
          <a:solidFill>
            <a:schemeClr val="tx1"/>
          </a:solidFill>
          <a:latin typeface="+mj-lt"/>
          <a:ea typeface="+mj-ea"/>
          <a:cs typeface="+mj-cs"/>
        </a:defRPr>
      </a:lvl1pPr>
      <a:lvl2pPr algn="l" defTabSz="1217613" rtl="0" fontAlgn="base">
        <a:spcBef>
          <a:spcPct val="0"/>
        </a:spcBef>
        <a:spcAft>
          <a:spcPct val="0"/>
        </a:spcAft>
        <a:defRPr sz="3600">
          <a:solidFill>
            <a:schemeClr val="tx1"/>
          </a:solidFill>
          <a:latin typeface="Constantia" pitchFamily="18" charset="0"/>
        </a:defRPr>
      </a:lvl2pPr>
      <a:lvl3pPr algn="l" defTabSz="1217613" rtl="0" fontAlgn="base">
        <a:spcBef>
          <a:spcPct val="0"/>
        </a:spcBef>
        <a:spcAft>
          <a:spcPct val="0"/>
        </a:spcAft>
        <a:defRPr sz="3600">
          <a:solidFill>
            <a:schemeClr val="tx1"/>
          </a:solidFill>
          <a:latin typeface="Constantia" pitchFamily="18" charset="0"/>
        </a:defRPr>
      </a:lvl3pPr>
      <a:lvl4pPr algn="l" defTabSz="1217613" rtl="0" fontAlgn="base">
        <a:spcBef>
          <a:spcPct val="0"/>
        </a:spcBef>
        <a:spcAft>
          <a:spcPct val="0"/>
        </a:spcAft>
        <a:defRPr sz="3600">
          <a:solidFill>
            <a:schemeClr val="tx1"/>
          </a:solidFill>
          <a:latin typeface="Constantia" pitchFamily="18" charset="0"/>
        </a:defRPr>
      </a:lvl4pPr>
      <a:lvl5pPr algn="l" defTabSz="1217613" rtl="0" fontAlgn="base">
        <a:spcBef>
          <a:spcPct val="0"/>
        </a:spcBef>
        <a:spcAft>
          <a:spcPct val="0"/>
        </a:spcAft>
        <a:defRPr sz="3600">
          <a:solidFill>
            <a:schemeClr val="tx1"/>
          </a:solidFill>
          <a:latin typeface="Constantia" pitchFamily="18" charset="0"/>
        </a:defRPr>
      </a:lvl5pPr>
      <a:lvl6pPr marL="457200" algn="l" defTabSz="1217613" rtl="0" fontAlgn="base">
        <a:spcBef>
          <a:spcPct val="0"/>
        </a:spcBef>
        <a:spcAft>
          <a:spcPct val="0"/>
        </a:spcAft>
        <a:defRPr sz="3600">
          <a:solidFill>
            <a:schemeClr val="tx1"/>
          </a:solidFill>
          <a:latin typeface="Constantia" pitchFamily="18" charset="0"/>
        </a:defRPr>
      </a:lvl6pPr>
      <a:lvl7pPr marL="914400" algn="l" defTabSz="1217613" rtl="0" fontAlgn="base">
        <a:spcBef>
          <a:spcPct val="0"/>
        </a:spcBef>
        <a:spcAft>
          <a:spcPct val="0"/>
        </a:spcAft>
        <a:defRPr sz="3600">
          <a:solidFill>
            <a:schemeClr val="tx1"/>
          </a:solidFill>
          <a:latin typeface="Constantia" pitchFamily="18" charset="0"/>
        </a:defRPr>
      </a:lvl7pPr>
      <a:lvl8pPr marL="1371600" algn="l" defTabSz="1217613" rtl="0" fontAlgn="base">
        <a:spcBef>
          <a:spcPct val="0"/>
        </a:spcBef>
        <a:spcAft>
          <a:spcPct val="0"/>
        </a:spcAft>
        <a:defRPr sz="3600">
          <a:solidFill>
            <a:schemeClr val="tx1"/>
          </a:solidFill>
          <a:latin typeface="Constantia" pitchFamily="18" charset="0"/>
        </a:defRPr>
      </a:lvl8pPr>
      <a:lvl9pPr marL="1828800" algn="l" defTabSz="1217613" rtl="0" fontAlgn="base">
        <a:spcBef>
          <a:spcPct val="0"/>
        </a:spcBef>
        <a:spcAft>
          <a:spcPct val="0"/>
        </a:spcAft>
        <a:defRPr sz="3600">
          <a:solidFill>
            <a:schemeClr val="tx1"/>
          </a:solidFill>
          <a:latin typeface="Constantia" pitchFamily="18" charset="0"/>
        </a:defRPr>
      </a:lvl9pPr>
    </p:titleStyle>
    <p:bodyStyle>
      <a:lvl1pPr marL="303213" indent="-303213" algn="l" defTabSz="1217613" rtl="0" fontAlgn="base">
        <a:lnSpc>
          <a:spcPct val="90000"/>
        </a:lnSpc>
        <a:spcBef>
          <a:spcPts val="1800"/>
        </a:spcBef>
        <a:spcAft>
          <a:spcPct val="0"/>
        </a:spcAft>
        <a:buClr>
          <a:schemeClr val="accent1"/>
        </a:buClr>
        <a:buFont typeface="Arial" charset="0"/>
        <a:buChar char="•"/>
        <a:defRPr sz="2800" kern="1200">
          <a:solidFill>
            <a:schemeClr val="tx1"/>
          </a:solidFill>
          <a:latin typeface="+mn-lt"/>
          <a:ea typeface="+mn-ea"/>
          <a:cs typeface="+mn-cs"/>
        </a:defRPr>
      </a:lvl1pPr>
      <a:lvl2pPr marL="755650" indent="-303213" algn="l" defTabSz="1217613" rtl="0" fontAlgn="base">
        <a:lnSpc>
          <a:spcPct val="90000"/>
        </a:lnSpc>
        <a:spcBef>
          <a:spcPts val="1200"/>
        </a:spcBef>
        <a:spcAft>
          <a:spcPct val="0"/>
        </a:spcAft>
        <a:buClr>
          <a:schemeClr val="accent1"/>
        </a:buClr>
        <a:buFont typeface="Arial" charset="0"/>
        <a:buChar char="–"/>
        <a:defRPr sz="2400" kern="1200">
          <a:solidFill>
            <a:schemeClr val="tx1"/>
          </a:solidFill>
          <a:latin typeface="+mn-lt"/>
          <a:ea typeface="+mn-ea"/>
          <a:cs typeface="+mn-cs"/>
        </a:defRPr>
      </a:lvl2pPr>
      <a:lvl3pPr marL="1206500" indent="-303213" algn="l" defTabSz="1217613" rtl="0" fontAlgn="base">
        <a:lnSpc>
          <a:spcPct val="90000"/>
        </a:lnSpc>
        <a:spcBef>
          <a:spcPts val="800"/>
        </a:spcBef>
        <a:spcAft>
          <a:spcPct val="0"/>
        </a:spcAft>
        <a:buClr>
          <a:schemeClr val="accent1"/>
        </a:buClr>
        <a:buFont typeface="Arial" charset="0"/>
        <a:buChar char="•"/>
        <a:defRPr sz="2000" kern="1200">
          <a:solidFill>
            <a:schemeClr val="tx1"/>
          </a:solidFill>
          <a:latin typeface="+mn-lt"/>
          <a:ea typeface="+mn-ea"/>
          <a:cs typeface="+mn-cs"/>
        </a:defRPr>
      </a:lvl3pPr>
      <a:lvl4pPr marL="1657350" indent="-303213" algn="l" defTabSz="1217613" rtl="0" fontAlgn="base">
        <a:lnSpc>
          <a:spcPct val="90000"/>
        </a:lnSpc>
        <a:spcBef>
          <a:spcPts val="800"/>
        </a:spcBef>
        <a:spcAft>
          <a:spcPct val="0"/>
        </a:spcAft>
        <a:buClr>
          <a:schemeClr val="accent1"/>
        </a:buClr>
        <a:buFont typeface="Arial" charset="0"/>
        <a:buChar char="•"/>
        <a:defRPr sz="2000" kern="1200">
          <a:solidFill>
            <a:schemeClr val="tx1"/>
          </a:solidFill>
          <a:latin typeface="+mn-lt"/>
          <a:ea typeface="+mn-ea"/>
          <a:cs typeface="+mn-cs"/>
        </a:defRPr>
      </a:lvl4pPr>
      <a:lvl5pPr marL="2108200" indent="-303213" algn="l" defTabSz="1217613" rtl="0" fontAlgn="base">
        <a:lnSpc>
          <a:spcPct val="90000"/>
        </a:lnSpc>
        <a:spcBef>
          <a:spcPts val="800"/>
        </a:spcBef>
        <a:spcAft>
          <a:spcPct val="0"/>
        </a:spcAft>
        <a:buClr>
          <a:schemeClr val="accent1"/>
        </a:buClr>
        <a:buFont typeface="Arial" charset="0"/>
        <a:buChar char="•"/>
        <a:defRPr sz="2000" kern="1200">
          <a:solidFill>
            <a:schemeClr val="tx1"/>
          </a:solidFill>
          <a:latin typeface="+mn-lt"/>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rco 18"/>
          <p:cNvSpPr/>
          <p:nvPr/>
        </p:nvSpPr>
        <p:spPr>
          <a:xfrm rot="10554979">
            <a:off x="-1263650" y="2668588"/>
            <a:ext cx="14019213" cy="1390650"/>
          </a:xfrm>
          <a:prstGeom prst="arc">
            <a:avLst>
              <a:gd name="adj1" fmla="val 10934989"/>
              <a:gd name="adj2" fmla="val 21295195"/>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87" fontAlgn="auto">
              <a:spcBef>
                <a:spcPts val="0"/>
              </a:spcBef>
              <a:spcAft>
                <a:spcPts val="0"/>
              </a:spcAft>
              <a:defRPr/>
            </a:pPr>
            <a:endParaRPr lang="it-IT"/>
          </a:p>
        </p:txBody>
      </p:sp>
      <p:sp>
        <p:nvSpPr>
          <p:cNvPr id="14338" name="Title 1"/>
          <p:cNvSpPr txBox="1">
            <a:spLocks/>
          </p:cNvSpPr>
          <p:nvPr/>
        </p:nvSpPr>
        <p:spPr bwMode="auto">
          <a:xfrm>
            <a:off x="1828800" y="958850"/>
            <a:ext cx="10242276" cy="2138364"/>
          </a:xfrm>
          <a:prstGeom prst="rect">
            <a:avLst/>
          </a:prstGeom>
          <a:noFill/>
          <a:ln w="9525">
            <a:noFill/>
            <a:miter lim="800000"/>
            <a:headEnd/>
            <a:tailEnd/>
          </a:ln>
        </p:spPr>
        <p:txBody>
          <a:bodyPr/>
          <a:lstStyle/>
          <a:p>
            <a:r>
              <a:rPr lang="en-US" sz="4800" b="1" dirty="0" smtClean="0">
                <a:latin typeface="Constantia" pitchFamily="18" charset="0"/>
              </a:rPr>
              <a:t>Promoting Resilience </a:t>
            </a:r>
            <a:r>
              <a:rPr lang="en-US" sz="4800" b="1" dirty="0">
                <a:latin typeface="Constantia" pitchFamily="18" charset="0"/>
              </a:rPr>
              <a:t>in </a:t>
            </a:r>
            <a:r>
              <a:rPr lang="en-US" sz="4800" b="1" dirty="0" smtClean="0">
                <a:latin typeface="Constantia" pitchFamily="18" charset="0"/>
              </a:rPr>
              <a:t>Early Years </a:t>
            </a:r>
            <a:r>
              <a:rPr lang="en-US" sz="4800" b="1" dirty="0">
                <a:latin typeface="Constantia" pitchFamily="18" charset="0"/>
              </a:rPr>
              <a:t>&amp;</a:t>
            </a:r>
            <a:r>
              <a:rPr lang="en-US" sz="4800" b="1" dirty="0" smtClean="0">
                <a:latin typeface="Constantia" pitchFamily="18" charset="0"/>
              </a:rPr>
              <a:t>Primary School (RESCUR)</a:t>
            </a:r>
            <a:endParaRPr lang="en-US" sz="4800" b="1" dirty="0">
              <a:latin typeface="Constantia" pitchFamily="18" charset="0"/>
            </a:endParaRPr>
          </a:p>
        </p:txBody>
      </p:sp>
      <p:sp>
        <p:nvSpPr>
          <p:cNvPr id="14339" name="Subtitle 2"/>
          <p:cNvSpPr txBox="1">
            <a:spLocks/>
          </p:cNvSpPr>
          <p:nvPr/>
        </p:nvSpPr>
        <p:spPr bwMode="auto">
          <a:xfrm>
            <a:off x="1828800" y="2830514"/>
            <a:ext cx="9140825" cy="533400"/>
          </a:xfrm>
          <a:prstGeom prst="rect">
            <a:avLst/>
          </a:prstGeom>
          <a:noFill/>
          <a:ln w="9525">
            <a:noFill/>
            <a:miter lim="800000"/>
            <a:headEnd/>
            <a:tailEnd/>
          </a:ln>
        </p:spPr>
        <p:txBody>
          <a:bodyPr/>
          <a:lstStyle/>
          <a:p>
            <a:pPr>
              <a:lnSpc>
                <a:spcPct val="90000"/>
              </a:lnSpc>
              <a:spcBef>
                <a:spcPts val="1800"/>
              </a:spcBef>
              <a:buClr>
                <a:schemeClr val="accent1"/>
              </a:buClr>
              <a:buFont typeface="Arial" charset="0"/>
              <a:buNone/>
            </a:pPr>
            <a:endParaRPr lang="en-US" sz="3600" b="1" dirty="0" smtClean="0">
              <a:solidFill>
                <a:schemeClr val="accent6">
                  <a:lumMod val="75000"/>
                </a:schemeClr>
              </a:solidFill>
              <a:latin typeface="Constantia" pitchFamily="18" charset="0"/>
            </a:endParaRPr>
          </a:p>
          <a:p>
            <a:pPr>
              <a:lnSpc>
                <a:spcPct val="90000"/>
              </a:lnSpc>
              <a:spcBef>
                <a:spcPts val="1800"/>
              </a:spcBef>
              <a:buClr>
                <a:schemeClr val="accent1"/>
              </a:buClr>
              <a:buFont typeface="Arial" charset="0"/>
              <a:buNone/>
            </a:pPr>
            <a:r>
              <a:rPr lang="en-US" sz="3600" b="1" i="1" dirty="0" smtClean="0">
                <a:solidFill>
                  <a:schemeClr val="accent6">
                    <a:lumMod val="75000"/>
                  </a:schemeClr>
                </a:solidFill>
                <a:latin typeface="Constantia" pitchFamily="18" charset="0"/>
              </a:rPr>
              <a:t>	</a:t>
            </a:r>
            <a:r>
              <a:rPr lang="en-US" sz="4800" b="1" i="1" dirty="0" smtClean="0">
                <a:solidFill>
                  <a:schemeClr val="accent6">
                    <a:lumMod val="75000"/>
                  </a:schemeClr>
                </a:solidFill>
                <a:latin typeface="Constantia" pitchFamily="18" charset="0"/>
              </a:rPr>
              <a:t>Pilot project evaluation</a:t>
            </a:r>
          </a:p>
          <a:p>
            <a:pPr>
              <a:lnSpc>
                <a:spcPct val="90000"/>
              </a:lnSpc>
              <a:spcBef>
                <a:spcPts val="1800"/>
              </a:spcBef>
              <a:buClr>
                <a:schemeClr val="accent1"/>
              </a:buClr>
              <a:buFont typeface="Arial" charset="0"/>
              <a:buNone/>
            </a:pPr>
            <a:r>
              <a:rPr lang="en-US" sz="4800" b="1" i="1" dirty="0">
                <a:solidFill>
                  <a:schemeClr val="accent6">
                    <a:lumMod val="75000"/>
                  </a:schemeClr>
                </a:solidFill>
                <a:latin typeface="Constantia" pitchFamily="18" charset="0"/>
              </a:rPr>
              <a:t>	</a:t>
            </a:r>
            <a:r>
              <a:rPr lang="en-US" sz="4800" b="1" i="1" dirty="0" smtClean="0">
                <a:solidFill>
                  <a:schemeClr val="accent6">
                    <a:lumMod val="75000"/>
                  </a:schemeClr>
                </a:solidFill>
                <a:latin typeface="Constantia" pitchFamily="18" charset="0"/>
              </a:rPr>
              <a:t>         MALTA</a:t>
            </a:r>
          </a:p>
          <a:p>
            <a:pPr>
              <a:lnSpc>
                <a:spcPct val="90000"/>
              </a:lnSpc>
              <a:spcBef>
                <a:spcPts val="1800"/>
              </a:spcBef>
              <a:buClr>
                <a:schemeClr val="accent1"/>
              </a:buClr>
              <a:buFont typeface="Arial" charset="0"/>
              <a:buNone/>
            </a:pPr>
            <a:r>
              <a:rPr lang="en-US" sz="4800" b="1" i="1" dirty="0">
                <a:solidFill>
                  <a:schemeClr val="accent6">
                    <a:lumMod val="75000"/>
                  </a:schemeClr>
                </a:solidFill>
                <a:latin typeface="Constantia" pitchFamily="18" charset="0"/>
              </a:rPr>
              <a:t> </a:t>
            </a:r>
            <a:r>
              <a:rPr lang="en-US" sz="4800" b="1" i="1" dirty="0" smtClean="0">
                <a:solidFill>
                  <a:schemeClr val="accent6">
                    <a:lumMod val="75000"/>
                  </a:schemeClr>
                </a:solidFill>
                <a:latin typeface="Constantia" pitchFamily="18" charset="0"/>
              </a:rPr>
              <a:t>       </a:t>
            </a:r>
            <a:endParaRPr lang="en-US" sz="4800" b="1" i="1" dirty="0">
              <a:solidFill>
                <a:schemeClr val="accent6">
                  <a:lumMod val="75000"/>
                </a:schemeClr>
              </a:solidFill>
              <a:latin typeface="Constantia" pitchFamily="18" charset="0"/>
            </a:endParaRPr>
          </a:p>
        </p:txBody>
      </p:sp>
      <p:grpSp>
        <p:nvGrpSpPr>
          <p:cNvPr id="14340" name="squares"/>
          <p:cNvGrpSpPr>
            <a:grpSpLocks/>
          </p:cNvGrpSpPr>
          <p:nvPr/>
        </p:nvGrpSpPr>
        <p:grpSpPr bwMode="auto">
          <a:xfrm>
            <a:off x="0" y="1938338"/>
            <a:ext cx="1630363" cy="776287"/>
            <a:chOff x="0" y="452558"/>
            <a:chExt cx="914400" cy="524182"/>
          </a:xfrm>
        </p:grpSpPr>
        <p:sp>
          <p:nvSpPr>
            <p:cNvPr id="11" name="Rounded Rectangle 7"/>
            <p:cNvSpPr/>
            <p:nvPr/>
          </p:nvSpPr>
          <p:spPr>
            <a:xfrm>
              <a:off x="592090" y="452558"/>
              <a:ext cx="322310" cy="52418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12" name="Rounded Rectangle 8"/>
            <p:cNvSpPr/>
            <p:nvPr/>
          </p:nvSpPr>
          <p:spPr>
            <a:xfrm>
              <a:off x="215467" y="452558"/>
              <a:ext cx="322310" cy="5241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13" name="Round Same Side Corner Rectangle 9"/>
            <p:cNvSpPr/>
            <p:nvPr/>
          </p:nvSpPr>
          <p:spPr>
            <a:xfrm rot="5400000">
              <a:off x="-181514" y="634072"/>
              <a:ext cx="524182" cy="161155"/>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grpSp>
      <p:sp>
        <p:nvSpPr>
          <p:cNvPr id="20" name="Rettangolo 19"/>
          <p:cNvSpPr/>
          <p:nvPr/>
        </p:nvSpPr>
        <p:spPr>
          <a:xfrm>
            <a:off x="9525" y="5733255"/>
            <a:ext cx="12179300" cy="1224757"/>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defTabSz="1218987" fontAlgn="auto">
              <a:spcBef>
                <a:spcPts val="0"/>
              </a:spcBef>
              <a:spcAft>
                <a:spcPts val="0"/>
              </a:spcAft>
              <a:defRPr/>
            </a:pPr>
            <a:endParaRPr lang="it-IT"/>
          </a:p>
        </p:txBody>
      </p:sp>
      <p:grpSp>
        <p:nvGrpSpPr>
          <p:cNvPr id="14345" name="bottom graphic"/>
          <p:cNvGrpSpPr>
            <a:grpSpLocks/>
          </p:cNvGrpSpPr>
          <p:nvPr/>
        </p:nvGrpSpPr>
        <p:grpSpPr bwMode="auto">
          <a:xfrm>
            <a:off x="0" y="5408613"/>
            <a:ext cx="12188825" cy="1463675"/>
            <a:chOff x="0" y="4056912"/>
            <a:chExt cx="9144000" cy="1096862"/>
          </a:xfrm>
        </p:grpSpPr>
        <p:sp>
          <p:nvSpPr>
            <p:cNvPr id="45" name="Freeform 8"/>
            <p:cNvSpPr/>
            <p:nvPr/>
          </p:nvSpPr>
          <p:spPr bwMode="ltGray">
            <a:xfrm rot="5400000">
              <a:off x="4119931" y="118997"/>
              <a:ext cx="904138"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sp>
          <p:nvSpPr>
            <p:cNvPr id="46"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987" fontAlgn="auto">
                <a:spcBef>
                  <a:spcPts val="0"/>
                </a:spcBef>
                <a:spcAft>
                  <a:spcPts val="0"/>
                </a:spcAft>
                <a:defRPr/>
              </a:pPr>
              <a:endParaRPr/>
            </a:p>
          </p:txBody>
        </p:sp>
      </p:grpSp>
      <p:sp>
        <p:nvSpPr>
          <p:cNvPr id="24" name="Arco 23"/>
          <p:cNvSpPr/>
          <p:nvPr/>
        </p:nvSpPr>
        <p:spPr>
          <a:xfrm rot="10974460">
            <a:off x="-1079500" y="4635500"/>
            <a:ext cx="14017625" cy="1390650"/>
          </a:xfrm>
          <a:prstGeom prst="arc">
            <a:avLst>
              <a:gd name="adj1" fmla="val 10929599"/>
              <a:gd name="adj2" fmla="val 20943449"/>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87" fontAlgn="auto">
              <a:spcBef>
                <a:spcPts val="0"/>
              </a:spcBef>
              <a:spcAft>
                <a:spcPts val="0"/>
              </a:spcAft>
              <a:defRPr/>
            </a:pPr>
            <a:endParaRPr lang="it-IT"/>
          </a:p>
        </p:txBody>
      </p:sp>
      <p:pic>
        <p:nvPicPr>
          <p:cNvPr id="14347" name="Immagine 2"/>
          <p:cNvPicPr>
            <a:picLocks noChangeAspect="1"/>
          </p:cNvPicPr>
          <p:nvPr/>
        </p:nvPicPr>
        <p:blipFill>
          <a:blip r:embed="rId3"/>
          <a:srcRect/>
          <a:stretch>
            <a:fillRect/>
          </a:stretch>
        </p:blipFill>
        <p:spPr bwMode="auto">
          <a:xfrm>
            <a:off x="0" y="4184650"/>
            <a:ext cx="2752725" cy="1996400"/>
          </a:xfrm>
          <a:prstGeom prst="rect">
            <a:avLst/>
          </a:prstGeom>
          <a:noFill/>
          <a:ln w="9525">
            <a:noFill/>
            <a:miter lim="800000"/>
            <a:headEnd/>
            <a:tailEnd/>
          </a:ln>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02524" y="5182850"/>
            <a:ext cx="5086301" cy="177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Self reflective diaries</a:t>
            </a:r>
            <a:endParaRPr lang="en-GB" sz="4800" b="1" dirty="0"/>
          </a:p>
        </p:txBody>
      </p:sp>
      <p:sp>
        <p:nvSpPr>
          <p:cNvPr id="5" name="Content Placeholder 4"/>
          <p:cNvSpPr>
            <a:spLocks noGrp="1"/>
          </p:cNvSpPr>
          <p:nvPr>
            <p:ph idx="1"/>
          </p:nvPr>
        </p:nvSpPr>
        <p:spPr/>
        <p:txBody>
          <a:bodyPr/>
          <a:lstStyle/>
          <a:p>
            <a:r>
              <a:rPr lang="en-GB" sz="3600" dirty="0" smtClean="0"/>
              <a:t>Situations </a:t>
            </a:r>
            <a:r>
              <a:rPr lang="en-GB" sz="3600" dirty="0"/>
              <a:t>and examples in the activities need to be different from one difficulty level to the next;  for children who repeated two activities, having the similar situations and examples was boring and de-motivating.  </a:t>
            </a:r>
          </a:p>
          <a:p>
            <a:r>
              <a:rPr lang="en-GB" sz="3600" dirty="0"/>
              <a:t>There should be continuation between one story and the other i.e. Helen and Sam should pick up where they left off in the previous story.</a:t>
            </a:r>
          </a:p>
          <a:p>
            <a:endParaRPr lang="en-GB" dirty="0"/>
          </a:p>
        </p:txBody>
      </p:sp>
    </p:spTree>
    <p:extLst>
      <p:ext uri="{BB962C8B-B14F-4D97-AF65-F5344CB8AC3E}">
        <p14:creationId xmlns:p14="http://schemas.microsoft.com/office/powerpoint/2010/main" val="2193202068"/>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Staff</a:t>
            </a:r>
            <a:r>
              <a:rPr lang="en-GB" sz="4800" b="1" dirty="0" smtClean="0"/>
              <a:t> </a:t>
            </a:r>
            <a:r>
              <a:rPr lang="en-GB" sz="4800" b="1" dirty="0" smtClean="0"/>
              <a:t>interviews</a:t>
            </a:r>
            <a:endParaRPr lang="en-GB" sz="4800" b="1" dirty="0"/>
          </a:p>
        </p:txBody>
      </p:sp>
      <p:sp>
        <p:nvSpPr>
          <p:cNvPr id="5" name="Content Placeholder 4"/>
          <p:cNvSpPr>
            <a:spLocks noGrp="1"/>
          </p:cNvSpPr>
          <p:nvPr>
            <p:ph idx="1"/>
          </p:nvPr>
        </p:nvSpPr>
        <p:spPr/>
        <p:txBody>
          <a:bodyPr/>
          <a:lstStyle/>
          <a:p>
            <a:r>
              <a:rPr lang="en-GB" dirty="0"/>
              <a:t>Some </a:t>
            </a:r>
            <a:r>
              <a:rPr lang="en-GB" dirty="0" smtClean="0"/>
              <a:t>participants underlined that</a:t>
            </a:r>
            <a:r>
              <a:rPr lang="en-GB" dirty="0" smtClean="0"/>
              <a:t> the curriculum is a  necessary </a:t>
            </a:r>
            <a:r>
              <a:rPr lang="en-GB" dirty="0"/>
              <a:t>part </a:t>
            </a:r>
            <a:r>
              <a:rPr lang="en-GB" dirty="0" smtClean="0"/>
              <a:t>of </a:t>
            </a:r>
            <a:r>
              <a:rPr lang="en-GB" dirty="0"/>
              <a:t>children’s </a:t>
            </a:r>
            <a:r>
              <a:rPr lang="en-GB" dirty="0" smtClean="0"/>
              <a:t>education</a:t>
            </a:r>
          </a:p>
          <a:p>
            <a:r>
              <a:rPr lang="en-GB" dirty="0" smtClean="0"/>
              <a:t>Others </a:t>
            </a:r>
            <a:r>
              <a:rPr lang="en-GB" dirty="0"/>
              <a:t>observed how the children felt excited from one week to the next to do the </a:t>
            </a:r>
            <a:r>
              <a:rPr lang="en-GB" dirty="0" smtClean="0"/>
              <a:t>activities</a:t>
            </a:r>
          </a:p>
          <a:p>
            <a:r>
              <a:rPr lang="en-GB" dirty="0" smtClean="0"/>
              <a:t>“</a:t>
            </a:r>
            <a:r>
              <a:rPr lang="en-GB" i="1" dirty="0" smtClean="0"/>
              <a:t>They </a:t>
            </a:r>
            <a:r>
              <a:rPr lang="en-GB" i="1" dirty="0"/>
              <a:t>liked the stories...a lot...When I did [the activity] with the </a:t>
            </a:r>
            <a:r>
              <a:rPr lang="en-GB" i="1" dirty="0" err="1"/>
              <a:t>powerpoint</a:t>
            </a:r>
            <a:r>
              <a:rPr lang="en-GB" i="1" dirty="0"/>
              <a:t>...the children liked it a lot” </a:t>
            </a:r>
            <a:endParaRPr lang="en-GB" i="1" dirty="0" smtClean="0"/>
          </a:p>
          <a:p>
            <a:r>
              <a:rPr lang="en-GB" dirty="0" smtClean="0"/>
              <a:t>The </a:t>
            </a:r>
            <a:r>
              <a:rPr lang="en-GB" dirty="0"/>
              <a:t>activities served as a space for the children </a:t>
            </a:r>
            <a:r>
              <a:rPr lang="en-GB" dirty="0" smtClean="0"/>
              <a:t>to </a:t>
            </a:r>
            <a:r>
              <a:rPr lang="en-GB" dirty="0"/>
              <a:t>share and reflect on their own experiences, an opportunity </a:t>
            </a:r>
            <a:r>
              <a:rPr lang="en-GB" dirty="0" smtClean="0"/>
              <a:t>not</a:t>
            </a:r>
            <a:r>
              <a:rPr lang="en-GB" dirty="0" smtClean="0"/>
              <a:t> </a:t>
            </a:r>
            <a:r>
              <a:rPr lang="en-GB" dirty="0"/>
              <a:t>given anywhere </a:t>
            </a:r>
            <a:r>
              <a:rPr lang="en-GB" dirty="0" smtClean="0"/>
              <a:t>else</a:t>
            </a:r>
          </a:p>
          <a:p>
            <a:r>
              <a:rPr lang="en-GB" dirty="0"/>
              <a:t>S</a:t>
            </a:r>
            <a:r>
              <a:rPr lang="en-GB" dirty="0" smtClean="0"/>
              <a:t>ome </a:t>
            </a:r>
            <a:r>
              <a:rPr lang="en-GB" dirty="0" smtClean="0"/>
              <a:t>participants</a:t>
            </a:r>
            <a:r>
              <a:rPr lang="en-GB" dirty="0" smtClean="0"/>
              <a:t> </a:t>
            </a:r>
            <a:r>
              <a:rPr lang="en-GB" dirty="0"/>
              <a:t>observed that </a:t>
            </a:r>
            <a:r>
              <a:rPr lang="en-GB" dirty="0" smtClean="0"/>
              <a:t>some children </a:t>
            </a:r>
            <a:r>
              <a:rPr lang="en-GB" dirty="0"/>
              <a:t>applied what they learnt in the activities to their lives</a:t>
            </a:r>
          </a:p>
          <a:p>
            <a:endParaRPr lang="en-GB" dirty="0"/>
          </a:p>
          <a:p>
            <a:endParaRPr lang="en-GB" dirty="0"/>
          </a:p>
        </p:txBody>
      </p:sp>
    </p:spTree>
    <p:extLst>
      <p:ext uri="{BB962C8B-B14F-4D97-AF65-F5344CB8AC3E}">
        <p14:creationId xmlns:p14="http://schemas.microsoft.com/office/powerpoint/2010/main" val="1197160220"/>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Staff</a:t>
            </a:r>
            <a:r>
              <a:rPr lang="en-GB" sz="4800" b="1" dirty="0" smtClean="0"/>
              <a:t> </a:t>
            </a:r>
            <a:r>
              <a:rPr lang="en-GB" sz="4800" b="1" dirty="0" smtClean="0"/>
              <a:t>interviews</a:t>
            </a:r>
            <a:endParaRPr lang="en-GB" sz="4800" b="1" dirty="0"/>
          </a:p>
        </p:txBody>
      </p:sp>
      <p:sp>
        <p:nvSpPr>
          <p:cNvPr id="5" name="Content Placeholder 4"/>
          <p:cNvSpPr>
            <a:spLocks noGrp="1"/>
          </p:cNvSpPr>
          <p:nvPr>
            <p:ph idx="1"/>
          </p:nvPr>
        </p:nvSpPr>
        <p:spPr/>
        <p:txBody>
          <a:bodyPr/>
          <a:lstStyle/>
          <a:p>
            <a:r>
              <a:rPr lang="en-GB" dirty="0"/>
              <a:t>Some </a:t>
            </a:r>
            <a:r>
              <a:rPr lang="en-GB" dirty="0" smtClean="0"/>
              <a:t>participants</a:t>
            </a:r>
            <a:r>
              <a:rPr lang="en-GB" dirty="0" smtClean="0"/>
              <a:t> </a:t>
            </a:r>
            <a:r>
              <a:rPr lang="en-GB" dirty="0" smtClean="0"/>
              <a:t>said the </a:t>
            </a:r>
            <a:r>
              <a:rPr lang="en-GB" dirty="0"/>
              <a:t>theme </a:t>
            </a:r>
            <a:r>
              <a:rPr lang="en-GB" dirty="0" smtClean="0"/>
              <a:t>may be</a:t>
            </a:r>
            <a:r>
              <a:rPr lang="en-GB" dirty="0" smtClean="0"/>
              <a:t> </a:t>
            </a:r>
            <a:r>
              <a:rPr lang="en-GB" dirty="0"/>
              <a:t>too abstract for </a:t>
            </a:r>
            <a:r>
              <a:rPr lang="en-GB" dirty="0" smtClean="0"/>
              <a:t>early years and early primary; children </a:t>
            </a:r>
            <a:r>
              <a:rPr lang="en-GB" dirty="0"/>
              <a:t>needed a lot of </a:t>
            </a:r>
            <a:r>
              <a:rPr lang="en-GB" dirty="0" smtClean="0"/>
              <a:t>repetition </a:t>
            </a:r>
            <a:r>
              <a:rPr lang="en-GB" dirty="0"/>
              <a:t>to understand </a:t>
            </a:r>
            <a:r>
              <a:rPr lang="en-GB" dirty="0" smtClean="0"/>
              <a:t>concepts</a:t>
            </a:r>
          </a:p>
          <a:p>
            <a:r>
              <a:rPr lang="en-GB" dirty="0" smtClean="0"/>
              <a:t>They </a:t>
            </a:r>
            <a:r>
              <a:rPr lang="en-GB" dirty="0" smtClean="0"/>
              <a:t>recommended that </a:t>
            </a:r>
            <a:r>
              <a:rPr lang="en-GB" dirty="0"/>
              <a:t>younger children are presented with </a:t>
            </a:r>
            <a:r>
              <a:rPr lang="en-GB" dirty="0" smtClean="0"/>
              <a:t>an</a:t>
            </a:r>
            <a:r>
              <a:rPr lang="en-GB" dirty="0" smtClean="0"/>
              <a:t> </a:t>
            </a:r>
            <a:r>
              <a:rPr lang="en-GB" dirty="0"/>
              <a:t>activity more than once </a:t>
            </a:r>
            <a:r>
              <a:rPr lang="en-GB" dirty="0" smtClean="0"/>
              <a:t>to</a:t>
            </a:r>
            <a:r>
              <a:rPr lang="en-GB" dirty="0" smtClean="0"/>
              <a:t> consolidate </a:t>
            </a:r>
            <a:r>
              <a:rPr lang="en-GB" dirty="0" smtClean="0"/>
              <a:t>understanding</a:t>
            </a:r>
          </a:p>
          <a:p>
            <a:pPr lvl="1"/>
            <a:r>
              <a:rPr lang="en-GB" sz="2800" dirty="0" smtClean="0"/>
              <a:t>But activities </a:t>
            </a:r>
            <a:r>
              <a:rPr lang="en-GB" sz="2800" dirty="0"/>
              <a:t>for older children were considered to be too repetitive and somewhat </a:t>
            </a:r>
            <a:r>
              <a:rPr lang="en-GB" sz="2800" dirty="0" smtClean="0"/>
              <a:t>boring</a:t>
            </a:r>
          </a:p>
          <a:p>
            <a:pPr marL="452437" lvl="1" indent="0">
              <a:buNone/>
            </a:pPr>
            <a:r>
              <a:rPr lang="en-GB" sz="2800" dirty="0" smtClean="0"/>
              <a:t>Almost all </a:t>
            </a:r>
            <a:r>
              <a:rPr lang="en-GB" sz="2800" dirty="0" smtClean="0"/>
              <a:t>participants</a:t>
            </a:r>
            <a:r>
              <a:rPr lang="en-GB" sz="2800" dirty="0" smtClean="0"/>
              <a:t> </a:t>
            </a:r>
            <a:r>
              <a:rPr lang="en-GB" sz="2800" dirty="0" smtClean="0"/>
              <a:t>suggested use </a:t>
            </a:r>
            <a:r>
              <a:rPr lang="en-GB" sz="2800" dirty="0"/>
              <a:t>of more visual strategies such as videos, pictures, posters, and power-point presentations </a:t>
            </a:r>
          </a:p>
          <a:p>
            <a:endParaRPr lang="en-GB" dirty="0"/>
          </a:p>
        </p:txBody>
      </p:sp>
    </p:spTree>
    <p:extLst>
      <p:ext uri="{BB962C8B-B14F-4D97-AF65-F5344CB8AC3E}">
        <p14:creationId xmlns:p14="http://schemas.microsoft.com/office/powerpoint/2010/main" val="297658922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Staff</a:t>
            </a:r>
            <a:r>
              <a:rPr lang="en-GB" sz="4800" b="1" dirty="0" smtClean="0"/>
              <a:t> </a:t>
            </a:r>
            <a:r>
              <a:rPr lang="en-GB" sz="4800" b="1" dirty="0" smtClean="0"/>
              <a:t>interviews</a:t>
            </a:r>
            <a:endParaRPr lang="en-GB" sz="4800" b="1" dirty="0"/>
          </a:p>
        </p:txBody>
      </p:sp>
      <p:sp>
        <p:nvSpPr>
          <p:cNvPr id="5" name="Content Placeholder 4"/>
          <p:cNvSpPr>
            <a:spLocks noGrp="1"/>
          </p:cNvSpPr>
          <p:nvPr>
            <p:ph idx="1"/>
          </p:nvPr>
        </p:nvSpPr>
        <p:spPr/>
        <p:txBody>
          <a:bodyPr/>
          <a:lstStyle/>
          <a:p>
            <a:r>
              <a:rPr lang="en-GB" dirty="0" smtClean="0"/>
              <a:t>Some </a:t>
            </a:r>
            <a:r>
              <a:rPr lang="en-GB" dirty="0" smtClean="0"/>
              <a:t>participants</a:t>
            </a:r>
            <a:r>
              <a:rPr lang="en-GB" dirty="0" smtClean="0"/>
              <a:t> </a:t>
            </a:r>
            <a:r>
              <a:rPr lang="en-GB" dirty="0" smtClean="0"/>
              <a:t>suggested that older </a:t>
            </a:r>
            <a:r>
              <a:rPr lang="en-GB" dirty="0" smtClean="0"/>
              <a:t>children</a:t>
            </a:r>
            <a:r>
              <a:rPr lang="en-GB" dirty="0" smtClean="0"/>
              <a:t> </a:t>
            </a:r>
            <a:r>
              <a:rPr lang="en-GB" dirty="0" smtClean="0"/>
              <a:t>should also have stories:  “Even </a:t>
            </a:r>
            <a:r>
              <a:rPr lang="en-GB" dirty="0"/>
              <a:t>though our children are older, they still enjoy listening to a story.”  </a:t>
            </a:r>
            <a:endParaRPr lang="en-GB" dirty="0" smtClean="0"/>
          </a:p>
          <a:p>
            <a:r>
              <a:rPr lang="en-GB" dirty="0" smtClean="0"/>
              <a:t>A teacher suggested that </a:t>
            </a:r>
            <a:r>
              <a:rPr lang="en-GB" dirty="0"/>
              <a:t>the puppets </a:t>
            </a:r>
            <a:r>
              <a:rPr lang="en-GB" dirty="0" smtClean="0"/>
              <a:t>should be</a:t>
            </a:r>
            <a:r>
              <a:rPr lang="en-GB" dirty="0" smtClean="0"/>
              <a:t> </a:t>
            </a:r>
            <a:r>
              <a:rPr lang="en-GB" dirty="0"/>
              <a:t>created especially for this </a:t>
            </a:r>
            <a:r>
              <a:rPr lang="en-GB" dirty="0" smtClean="0"/>
              <a:t>curriculum</a:t>
            </a:r>
            <a:endParaRPr lang="en-GB" dirty="0"/>
          </a:p>
          <a:p>
            <a:r>
              <a:rPr lang="en-GB" dirty="0" smtClean="0"/>
              <a:t>Need to continuation in the stories:</a:t>
            </a:r>
          </a:p>
          <a:p>
            <a:pPr lvl="1"/>
            <a:r>
              <a:rPr lang="en-GB" dirty="0" smtClean="0"/>
              <a:t>There </a:t>
            </a:r>
            <a:r>
              <a:rPr lang="en-GB" dirty="0"/>
              <a:t>wasn’t continuation between one story and another and that confused the children a bit.  For example, first we see Helen meeting Sam and then Helen didn’t know Sam</a:t>
            </a:r>
            <a:r>
              <a:rPr lang="en-GB" dirty="0" smtClean="0"/>
              <a:t>.</a:t>
            </a:r>
            <a:endParaRPr lang="en-GB" dirty="0"/>
          </a:p>
          <a:p>
            <a:endParaRPr lang="en-GB" dirty="0"/>
          </a:p>
          <a:p>
            <a:endParaRPr lang="en-GB" dirty="0"/>
          </a:p>
        </p:txBody>
      </p:sp>
    </p:spTree>
    <p:extLst>
      <p:ext uri="{BB962C8B-B14F-4D97-AF65-F5344CB8AC3E}">
        <p14:creationId xmlns:p14="http://schemas.microsoft.com/office/powerpoint/2010/main" val="4028631596"/>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Classroom checklist</a:t>
            </a:r>
            <a:endParaRPr lang="en-GB" sz="4800" b="1" dirty="0"/>
          </a:p>
        </p:txBody>
      </p:sp>
      <p:sp>
        <p:nvSpPr>
          <p:cNvPr id="5" name="Content Placeholder 4"/>
          <p:cNvSpPr>
            <a:spLocks noGrp="1"/>
          </p:cNvSpPr>
          <p:nvPr>
            <p:ph idx="1"/>
          </p:nvPr>
        </p:nvSpPr>
        <p:spPr/>
        <p:txBody>
          <a:bodyPr/>
          <a:lstStyle/>
          <a:p>
            <a:r>
              <a:rPr lang="en-GB" dirty="0" smtClean="0"/>
              <a:t>Those participants </a:t>
            </a:r>
            <a:r>
              <a:rPr lang="en-GB" dirty="0"/>
              <a:t>who repeated the same activity more than once observed the greatest difference in </a:t>
            </a:r>
            <a:r>
              <a:rPr lang="en-GB" dirty="0" smtClean="0"/>
              <a:t>students:  they </a:t>
            </a:r>
            <a:r>
              <a:rPr lang="en-GB" dirty="0"/>
              <a:t>first covered the activity at a basic level, and then </a:t>
            </a:r>
            <a:r>
              <a:rPr lang="en-GB" dirty="0" smtClean="0"/>
              <a:t>repeated </a:t>
            </a:r>
            <a:r>
              <a:rPr lang="en-GB" dirty="0" smtClean="0"/>
              <a:t>it the</a:t>
            </a:r>
            <a:r>
              <a:rPr lang="en-GB" dirty="0" smtClean="0"/>
              <a:t> </a:t>
            </a:r>
            <a:r>
              <a:rPr lang="en-GB" dirty="0" smtClean="0"/>
              <a:t>following week at </a:t>
            </a:r>
            <a:r>
              <a:rPr lang="en-GB" dirty="0"/>
              <a:t>intermediate level.  This allowed the children to consolidate and apply the skills they had learnt in the previous week at a deeper level.  </a:t>
            </a:r>
            <a:endParaRPr lang="en-GB" dirty="0" smtClean="0"/>
          </a:p>
          <a:p>
            <a:r>
              <a:rPr lang="en-GB" dirty="0" smtClean="0"/>
              <a:t>Some teachers in </a:t>
            </a:r>
            <a:r>
              <a:rPr lang="en-GB" dirty="0"/>
              <a:t>the early and late primary years who only repeated each activity once still saw a difference in the children, however this was not as great as the one observed by the teachers who used </a:t>
            </a:r>
            <a:r>
              <a:rPr lang="en-GB" dirty="0" smtClean="0"/>
              <a:t>repetition</a:t>
            </a:r>
            <a:r>
              <a:rPr lang="en-GB" dirty="0"/>
              <a:t>.</a:t>
            </a:r>
            <a:r>
              <a:rPr lang="en-GB" dirty="0" smtClean="0"/>
              <a:t> </a:t>
            </a:r>
            <a:endParaRPr lang="en-GB" dirty="0"/>
          </a:p>
          <a:p>
            <a:endParaRPr lang="en-GB" dirty="0"/>
          </a:p>
        </p:txBody>
      </p:sp>
    </p:spTree>
    <p:extLst>
      <p:ext uri="{BB962C8B-B14F-4D97-AF65-F5344CB8AC3E}">
        <p14:creationId xmlns:p14="http://schemas.microsoft.com/office/powerpoint/2010/main" val="1144045030"/>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Classroom checklist</a:t>
            </a:r>
            <a:endParaRPr lang="en-GB" sz="4800" b="1" dirty="0"/>
          </a:p>
        </p:txBody>
      </p:sp>
      <p:sp>
        <p:nvSpPr>
          <p:cNvPr id="5" name="Content Placeholder 4"/>
          <p:cNvSpPr>
            <a:spLocks noGrp="1"/>
          </p:cNvSpPr>
          <p:nvPr>
            <p:ph idx="1"/>
          </p:nvPr>
        </p:nvSpPr>
        <p:spPr/>
        <p:txBody>
          <a:bodyPr/>
          <a:lstStyle/>
          <a:p>
            <a:r>
              <a:rPr lang="en-GB" sz="3200" dirty="0"/>
              <a:t>Most of the KGAs did not see that the children had improved </a:t>
            </a:r>
            <a:r>
              <a:rPr lang="en-GB" sz="3200" dirty="0" smtClean="0"/>
              <a:t>a lot;  </a:t>
            </a:r>
            <a:r>
              <a:rPr lang="en-GB" sz="3200" dirty="0"/>
              <a:t>t</a:t>
            </a:r>
            <a:r>
              <a:rPr lang="en-GB" sz="3200" dirty="0" smtClean="0"/>
              <a:t>his </a:t>
            </a:r>
            <a:r>
              <a:rPr lang="en-GB" sz="3200" dirty="0"/>
              <a:t>could </a:t>
            </a:r>
            <a:r>
              <a:rPr lang="en-GB" sz="3200" dirty="0" smtClean="0"/>
              <a:t>be </a:t>
            </a:r>
            <a:r>
              <a:rPr lang="en-GB" sz="3200" dirty="0"/>
              <a:t>because the </a:t>
            </a:r>
            <a:r>
              <a:rPr lang="en-GB" sz="3200" dirty="0" smtClean="0"/>
              <a:t>material was too difficult;  </a:t>
            </a:r>
            <a:r>
              <a:rPr lang="en-GB" sz="3200" dirty="0"/>
              <a:t>t</a:t>
            </a:r>
            <a:r>
              <a:rPr lang="en-GB" sz="3200" dirty="0" smtClean="0"/>
              <a:t>he </a:t>
            </a:r>
            <a:r>
              <a:rPr lang="en-GB" sz="3200" dirty="0"/>
              <a:t>same applied to those children who had lower abilities.  </a:t>
            </a:r>
            <a:r>
              <a:rPr lang="en-GB" sz="3200" dirty="0" smtClean="0"/>
              <a:t>Also</a:t>
            </a:r>
            <a:r>
              <a:rPr lang="en-GB" sz="3200" dirty="0" smtClean="0"/>
              <a:t> </a:t>
            </a:r>
            <a:r>
              <a:rPr lang="en-GB" sz="3200" dirty="0"/>
              <a:t>the piloted curriculum was too short to leave an observable difference in these children.  </a:t>
            </a:r>
            <a:endParaRPr lang="en-GB" sz="3200" dirty="0" smtClean="0"/>
          </a:p>
          <a:p>
            <a:r>
              <a:rPr lang="en-GB" sz="3200" dirty="0" smtClean="0"/>
              <a:t>These results </a:t>
            </a:r>
            <a:r>
              <a:rPr lang="en-GB" sz="3200" dirty="0"/>
              <a:t>point </a:t>
            </a:r>
            <a:r>
              <a:rPr lang="en-GB" sz="3200" dirty="0" smtClean="0"/>
              <a:t>to </a:t>
            </a:r>
            <a:r>
              <a:rPr lang="en-GB" sz="3200" dirty="0"/>
              <a:t>the importance of simplifying the activities, repetition and consolidation, and implementing the </a:t>
            </a:r>
            <a:r>
              <a:rPr lang="en-GB" sz="3200" dirty="0" smtClean="0"/>
              <a:t>curriculum through </a:t>
            </a:r>
            <a:r>
              <a:rPr lang="en-GB" sz="3200" dirty="0"/>
              <a:t>the whole year rather than for a brief </a:t>
            </a:r>
            <a:r>
              <a:rPr lang="en-GB" sz="3200" dirty="0" smtClean="0"/>
              <a:t>period.</a:t>
            </a:r>
            <a:endParaRPr lang="en-GB" sz="3200" dirty="0"/>
          </a:p>
          <a:p>
            <a:endParaRPr lang="en-GB" dirty="0"/>
          </a:p>
        </p:txBody>
      </p:sp>
    </p:spTree>
    <p:extLst>
      <p:ext uri="{BB962C8B-B14F-4D97-AF65-F5344CB8AC3E}">
        <p14:creationId xmlns:p14="http://schemas.microsoft.com/office/powerpoint/2010/main" val="765180483"/>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400" b="1" dirty="0" smtClean="0"/>
              <a:t>Student focus </a:t>
            </a:r>
            <a:r>
              <a:rPr lang="en-GB" sz="4400" b="1" dirty="0" smtClean="0"/>
              <a:t>groups</a:t>
            </a:r>
            <a:endParaRPr lang="en-GB" sz="4400" b="1" dirty="0"/>
          </a:p>
        </p:txBody>
      </p:sp>
      <p:sp>
        <p:nvSpPr>
          <p:cNvPr id="5" name="Content Placeholder 4"/>
          <p:cNvSpPr>
            <a:spLocks noGrp="1"/>
          </p:cNvSpPr>
          <p:nvPr>
            <p:ph idx="1"/>
          </p:nvPr>
        </p:nvSpPr>
        <p:spPr/>
        <p:txBody>
          <a:bodyPr/>
          <a:lstStyle/>
          <a:p>
            <a:r>
              <a:rPr lang="en-GB" dirty="0" smtClean="0"/>
              <a:t>students  </a:t>
            </a:r>
            <a:r>
              <a:rPr lang="en-GB" dirty="0" smtClean="0"/>
              <a:t>remembered the stories and characters very well,  indicating that they related well to </a:t>
            </a:r>
            <a:r>
              <a:rPr lang="en-GB" dirty="0"/>
              <a:t>the characters and </a:t>
            </a:r>
            <a:r>
              <a:rPr lang="en-GB" dirty="0" smtClean="0"/>
              <a:t>stories</a:t>
            </a:r>
          </a:p>
          <a:p>
            <a:r>
              <a:rPr lang="en-GB" dirty="0" smtClean="0"/>
              <a:t>Early and late primary were able to give the correct answers on what to do in the circumstances, suggesting </a:t>
            </a:r>
            <a:r>
              <a:rPr lang="en-GB" dirty="0" smtClean="0"/>
              <a:t>effective learning </a:t>
            </a:r>
            <a:endParaRPr lang="en-GB" dirty="0"/>
          </a:p>
          <a:p>
            <a:r>
              <a:rPr lang="en-GB" dirty="0"/>
              <a:t>S</a:t>
            </a:r>
            <a:r>
              <a:rPr lang="en-GB" dirty="0" smtClean="0"/>
              <a:t>ome </a:t>
            </a:r>
            <a:r>
              <a:rPr lang="en-GB" dirty="0"/>
              <a:t>children found some elements of the stories difficult to relate to their personal lives.  </a:t>
            </a:r>
            <a:endParaRPr lang="en-GB" dirty="0" smtClean="0"/>
          </a:p>
          <a:p>
            <a:r>
              <a:rPr lang="en-GB" dirty="0" smtClean="0"/>
              <a:t>It </a:t>
            </a:r>
            <a:r>
              <a:rPr lang="en-GB" dirty="0"/>
              <a:t>would be helpful if real examples that are meaningful for </a:t>
            </a:r>
            <a:r>
              <a:rPr lang="en-GB" dirty="0" smtClean="0"/>
              <a:t>children’s </a:t>
            </a:r>
            <a:r>
              <a:rPr lang="en-GB" dirty="0"/>
              <a:t>lives are used in the </a:t>
            </a:r>
            <a:r>
              <a:rPr lang="en-GB" dirty="0" smtClean="0"/>
              <a:t>stories</a:t>
            </a:r>
            <a:endParaRPr lang="en-GB" dirty="0" smtClean="0"/>
          </a:p>
        </p:txBody>
      </p:sp>
    </p:spTree>
    <p:extLst>
      <p:ext uri="{BB962C8B-B14F-4D97-AF65-F5344CB8AC3E}">
        <p14:creationId xmlns:p14="http://schemas.microsoft.com/office/powerpoint/2010/main" val="3094249656"/>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5400" b="1" dirty="0" smtClean="0"/>
              <a:t>Student focus groups</a:t>
            </a:r>
            <a:endParaRPr lang="en-GB" sz="5400" b="1" dirty="0"/>
          </a:p>
        </p:txBody>
      </p:sp>
      <p:sp>
        <p:nvSpPr>
          <p:cNvPr id="5" name="Content Placeholder 4"/>
          <p:cNvSpPr>
            <a:spLocks noGrp="1"/>
          </p:cNvSpPr>
          <p:nvPr>
            <p:ph idx="1"/>
          </p:nvPr>
        </p:nvSpPr>
        <p:spPr/>
        <p:txBody>
          <a:bodyPr/>
          <a:lstStyle/>
          <a:p>
            <a:pPr marL="0" indent="0">
              <a:buNone/>
            </a:pPr>
            <a:r>
              <a:rPr lang="en-GB" sz="3600" dirty="0" smtClean="0"/>
              <a:t>It </a:t>
            </a:r>
            <a:r>
              <a:rPr lang="en-GB" sz="3600" dirty="0"/>
              <a:t>was also evident from the attention levels of the children </a:t>
            </a:r>
            <a:r>
              <a:rPr lang="en-GB" sz="3600" dirty="0" smtClean="0"/>
              <a:t>that </a:t>
            </a:r>
            <a:r>
              <a:rPr lang="en-GB" sz="3600" dirty="0" smtClean="0"/>
              <a:t> </a:t>
            </a:r>
            <a:r>
              <a:rPr lang="en-GB" sz="3600" dirty="0"/>
              <a:t>pictures, drawings  and puppetry of what was happening in the </a:t>
            </a:r>
            <a:r>
              <a:rPr lang="en-GB" sz="3600" dirty="0" smtClean="0"/>
              <a:t>story help children to focus on </a:t>
            </a:r>
            <a:r>
              <a:rPr lang="en-GB" sz="3600" dirty="0"/>
              <a:t>the story.</a:t>
            </a:r>
          </a:p>
          <a:p>
            <a:pPr marL="0" indent="0">
              <a:buNone/>
            </a:pPr>
            <a:r>
              <a:rPr lang="en-GB" sz="3600" dirty="0" smtClean="0"/>
              <a:t>When </a:t>
            </a:r>
            <a:r>
              <a:rPr lang="en-GB" sz="3600" dirty="0"/>
              <a:t>asked what they would change, </a:t>
            </a:r>
            <a:r>
              <a:rPr lang="en-GB" sz="3600" dirty="0" smtClean="0"/>
              <a:t>older students suggested </a:t>
            </a:r>
            <a:r>
              <a:rPr lang="en-GB" sz="3600" dirty="0"/>
              <a:t>more games, </a:t>
            </a:r>
            <a:r>
              <a:rPr lang="en-GB" sz="3600" dirty="0" smtClean="0"/>
              <a:t>games, </a:t>
            </a:r>
            <a:r>
              <a:rPr lang="en-GB" sz="3600" dirty="0"/>
              <a:t>group work, role-plays, drama, video clips, use of the whiteboard, drawing, and poetry.</a:t>
            </a:r>
          </a:p>
          <a:p>
            <a:endParaRPr lang="en-GB" sz="3600" dirty="0"/>
          </a:p>
        </p:txBody>
      </p:sp>
    </p:spTree>
    <p:extLst>
      <p:ext uri="{BB962C8B-B14F-4D97-AF65-F5344CB8AC3E}">
        <p14:creationId xmlns:p14="http://schemas.microsoft.com/office/powerpoint/2010/main" val="646179088"/>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5400" b="1" dirty="0" smtClean="0"/>
              <a:t>Strengths</a:t>
            </a:r>
            <a:endParaRPr lang="en-GB" sz="5400" b="1" dirty="0"/>
          </a:p>
        </p:txBody>
      </p:sp>
      <p:sp>
        <p:nvSpPr>
          <p:cNvPr id="5" name="Content Placeholder 4"/>
          <p:cNvSpPr>
            <a:spLocks noGrp="1"/>
          </p:cNvSpPr>
          <p:nvPr>
            <p:ph idx="1"/>
          </p:nvPr>
        </p:nvSpPr>
        <p:spPr>
          <a:xfrm>
            <a:off x="189756" y="1600200"/>
            <a:ext cx="11377264" cy="4572000"/>
          </a:xfrm>
        </p:spPr>
        <p:txBody>
          <a:bodyPr/>
          <a:lstStyle/>
          <a:p>
            <a:r>
              <a:rPr lang="en-GB" sz="2400" dirty="0" smtClean="0"/>
              <a:t>Highly</a:t>
            </a:r>
            <a:r>
              <a:rPr lang="en-GB" sz="2400" dirty="0"/>
              <a:t> </a:t>
            </a:r>
            <a:r>
              <a:rPr lang="en-GB" sz="2400" dirty="0" smtClean="0"/>
              <a:t>enjoyable </a:t>
            </a:r>
            <a:r>
              <a:rPr lang="en-GB" sz="2400" dirty="0" smtClean="0"/>
              <a:t>and engaging </a:t>
            </a:r>
            <a:r>
              <a:rPr lang="en-GB" sz="2400" dirty="0" smtClean="0"/>
              <a:t>for </a:t>
            </a:r>
            <a:r>
              <a:rPr lang="en-GB" sz="2400" dirty="0"/>
              <a:t>the </a:t>
            </a:r>
            <a:r>
              <a:rPr lang="en-GB" sz="2400" dirty="0" smtClean="0"/>
              <a:t>children</a:t>
            </a:r>
            <a:endParaRPr lang="en-GB" sz="2400" dirty="0"/>
          </a:p>
          <a:p>
            <a:pPr lvl="0"/>
            <a:r>
              <a:rPr lang="en-GB" sz="2400" dirty="0"/>
              <a:t>Children related well to the characters</a:t>
            </a:r>
          </a:p>
          <a:p>
            <a:pPr lvl="0"/>
            <a:r>
              <a:rPr lang="en-GB" sz="2400" dirty="0"/>
              <a:t>Children enjoyed doing the role-plays</a:t>
            </a:r>
          </a:p>
          <a:p>
            <a:pPr lvl="0"/>
            <a:r>
              <a:rPr lang="en-GB" sz="2400" dirty="0"/>
              <a:t>Stories were meaningful when realistic examples were used e.g. losing a game, not doing well at school...</a:t>
            </a:r>
          </a:p>
          <a:p>
            <a:pPr lvl="0"/>
            <a:r>
              <a:rPr lang="en-GB" sz="2400" dirty="0"/>
              <a:t>Continuation between one activity and the other</a:t>
            </a:r>
          </a:p>
          <a:p>
            <a:pPr lvl="0"/>
            <a:r>
              <a:rPr lang="en-GB" sz="2400" dirty="0"/>
              <a:t>Mindfulness activities went down well with the children</a:t>
            </a:r>
          </a:p>
          <a:p>
            <a:pPr lvl="0"/>
            <a:r>
              <a:rPr lang="en-GB" sz="2400" i="1" dirty="0"/>
              <a:t>Developing a Growth </a:t>
            </a:r>
            <a:r>
              <a:rPr lang="en-GB" sz="2400" i="1" dirty="0" err="1"/>
              <a:t>Mindset</a:t>
            </a:r>
            <a:r>
              <a:rPr lang="en-GB" sz="2400" dirty="0"/>
              <a:t> </a:t>
            </a:r>
            <a:r>
              <a:rPr lang="en-GB" sz="2400" dirty="0" smtClean="0"/>
              <a:t>a </a:t>
            </a:r>
            <a:r>
              <a:rPr lang="en-GB" sz="2400" dirty="0" smtClean="0"/>
              <a:t>meaningful </a:t>
            </a:r>
            <a:r>
              <a:rPr lang="en-GB" sz="2400" dirty="0" smtClean="0"/>
              <a:t>theme </a:t>
            </a:r>
            <a:r>
              <a:rPr lang="en-GB" sz="2400" dirty="0"/>
              <a:t>for </a:t>
            </a:r>
            <a:r>
              <a:rPr lang="en-GB" sz="2400" dirty="0" smtClean="0"/>
              <a:t>the children</a:t>
            </a:r>
            <a:endParaRPr lang="en-GB" sz="2400" dirty="0"/>
          </a:p>
          <a:p>
            <a:pPr lvl="0"/>
            <a:r>
              <a:rPr lang="en-GB" sz="2400" dirty="0"/>
              <a:t>Activities helped children to share their personal </a:t>
            </a:r>
            <a:r>
              <a:rPr lang="en-GB" sz="2400" dirty="0" smtClean="0"/>
              <a:t>experiences</a:t>
            </a:r>
            <a:r>
              <a:rPr lang="en-GB" sz="2400" dirty="0"/>
              <a:t> </a:t>
            </a:r>
            <a:r>
              <a:rPr lang="en-GB" sz="2400" dirty="0" smtClean="0"/>
              <a:t>and concerns</a:t>
            </a:r>
            <a:endParaRPr lang="en-GB" sz="2400" dirty="0"/>
          </a:p>
          <a:p>
            <a:pPr lvl="0"/>
            <a:r>
              <a:rPr lang="en-GB" sz="2400" dirty="0"/>
              <a:t>Some children were able to apply what they </a:t>
            </a:r>
            <a:r>
              <a:rPr lang="en-GB" sz="2400" dirty="0" smtClean="0"/>
              <a:t>learnt</a:t>
            </a:r>
            <a:endParaRPr lang="en-GB" sz="2400" dirty="0"/>
          </a:p>
          <a:p>
            <a:endParaRPr lang="en-GB" dirty="0"/>
          </a:p>
        </p:txBody>
      </p:sp>
    </p:spTree>
    <p:extLst>
      <p:ext uri="{BB962C8B-B14F-4D97-AF65-F5344CB8AC3E}">
        <p14:creationId xmlns:p14="http://schemas.microsoft.com/office/powerpoint/2010/main" val="1588368466"/>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Weaknesses</a:t>
            </a:r>
            <a:endParaRPr lang="en-GB" sz="4800" b="1" dirty="0"/>
          </a:p>
        </p:txBody>
      </p:sp>
      <p:sp>
        <p:nvSpPr>
          <p:cNvPr id="5" name="Content Placeholder 4"/>
          <p:cNvSpPr>
            <a:spLocks noGrp="1"/>
          </p:cNvSpPr>
          <p:nvPr>
            <p:ph idx="1"/>
          </p:nvPr>
        </p:nvSpPr>
        <p:spPr/>
        <p:txBody>
          <a:bodyPr/>
          <a:lstStyle/>
          <a:p>
            <a:pPr lvl="0"/>
            <a:r>
              <a:rPr lang="en-GB" dirty="0"/>
              <a:t>T</a:t>
            </a:r>
            <a:r>
              <a:rPr lang="en-GB" dirty="0" smtClean="0"/>
              <a:t>heme </a:t>
            </a:r>
            <a:r>
              <a:rPr lang="en-GB" dirty="0"/>
              <a:t>in </a:t>
            </a:r>
            <a:r>
              <a:rPr lang="en-GB" dirty="0" smtClean="0"/>
              <a:t>general rather </a:t>
            </a:r>
            <a:r>
              <a:rPr lang="en-GB" dirty="0"/>
              <a:t>difficult for children</a:t>
            </a:r>
          </a:p>
          <a:p>
            <a:pPr lvl="0"/>
            <a:r>
              <a:rPr lang="en-GB" dirty="0"/>
              <a:t>Some children, especially younger ones, </a:t>
            </a:r>
            <a:r>
              <a:rPr lang="en-GB" dirty="0" smtClean="0"/>
              <a:t>found </a:t>
            </a:r>
            <a:r>
              <a:rPr lang="en-GB" dirty="0"/>
              <a:t>it difficult to reflect on their personal lives</a:t>
            </a:r>
          </a:p>
          <a:p>
            <a:pPr lvl="0"/>
            <a:r>
              <a:rPr lang="en-GB" dirty="0" smtClean="0"/>
              <a:t>Questions </a:t>
            </a:r>
            <a:r>
              <a:rPr lang="en-GB" dirty="0"/>
              <a:t>too </a:t>
            </a:r>
            <a:r>
              <a:rPr lang="en-GB" dirty="0" smtClean="0"/>
              <a:t>complex, concepts too abstract, story plots too difficult, vocabulary too difficult, activities too long for younger children</a:t>
            </a:r>
            <a:endParaRPr lang="en-GB" dirty="0"/>
          </a:p>
          <a:p>
            <a:pPr lvl="0"/>
            <a:r>
              <a:rPr lang="en-GB" dirty="0"/>
              <a:t>ABC flowcharts </a:t>
            </a:r>
            <a:r>
              <a:rPr lang="en-GB" dirty="0" smtClean="0"/>
              <a:t> </a:t>
            </a:r>
            <a:r>
              <a:rPr lang="en-GB" dirty="0"/>
              <a:t>too difficult</a:t>
            </a:r>
          </a:p>
          <a:p>
            <a:pPr lvl="0"/>
            <a:r>
              <a:rPr lang="en-GB" dirty="0"/>
              <a:t>Take-home </a:t>
            </a:r>
            <a:r>
              <a:rPr lang="en-GB" dirty="0" smtClean="0"/>
              <a:t>activities </a:t>
            </a:r>
            <a:r>
              <a:rPr lang="en-GB" dirty="0"/>
              <a:t>too </a:t>
            </a:r>
            <a:r>
              <a:rPr lang="en-GB" dirty="0" smtClean="0"/>
              <a:t>difficult</a:t>
            </a:r>
            <a:endParaRPr lang="en-GB" dirty="0"/>
          </a:p>
          <a:p>
            <a:pPr lvl="0"/>
            <a:r>
              <a:rPr lang="en-GB" dirty="0"/>
              <a:t>Repetition for older children is boring</a:t>
            </a:r>
          </a:p>
          <a:p>
            <a:pPr lvl="0"/>
            <a:r>
              <a:rPr lang="en-GB" dirty="0"/>
              <a:t>The animal </a:t>
            </a:r>
            <a:r>
              <a:rPr lang="en-GB" dirty="0" smtClean="0"/>
              <a:t>mascots </a:t>
            </a:r>
            <a:r>
              <a:rPr lang="en-GB" dirty="0"/>
              <a:t>not appropriate for </a:t>
            </a:r>
            <a:r>
              <a:rPr lang="en-GB" dirty="0" smtClean="0"/>
              <a:t>Malta, </a:t>
            </a:r>
            <a:r>
              <a:rPr lang="en-GB" dirty="0" err="1" smtClean="0"/>
              <a:t>esp</a:t>
            </a:r>
            <a:r>
              <a:rPr lang="en-GB" dirty="0" smtClean="0"/>
              <a:t> squirrel</a:t>
            </a:r>
            <a:endParaRPr lang="en-GB" dirty="0"/>
          </a:p>
          <a:p>
            <a:endParaRPr lang="en-GB" dirty="0"/>
          </a:p>
        </p:txBody>
      </p:sp>
    </p:spTree>
    <p:extLst>
      <p:ext uri="{BB962C8B-B14F-4D97-AF65-F5344CB8AC3E}">
        <p14:creationId xmlns:p14="http://schemas.microsoft.com/office/powerpoint/2010/main" val="3466193929"/>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800" b="1" dirty="0"/>
              <a:t>P</a:t>
            </a:r>
            <a:r>
              <a:rPr lang="en-US" sz="4800" b="1" dirty="0" smtClean="0"/>
              <a:t>articipants</a:t>
            </a:r>
            <a:endParaRPr lang="en-US" sz="4800" b="1" dirty="0"/>
          </a:p>
        </p:txBody>
      </p:sp>
      <p:sp>
        <p:nvSpPr>
          <p:cNvPr id="5" name="Content Placeholder 4"/>
          <p:cNvSpPr>
            <a:spLocks noGrp="1"/>
          </p:cNvSpPr>
          <p:nvPr>
            <p:ph idx="1"/>
          </p:nvPr>
        </p:nvSpPr>
        <p:spPr>
          <a:xfrm>
            <a:off x="261764" y="1600200"/>
            <a:ext cx="10707861" cy="4572000"/>
          </a:xfrm>
        </p:spPr>
        <p:txBody>
          <a:bodyPr/>
          <a:lstStyle/>
          <a:p>
            <a:pPr lvl="1"/>
            <a:r>
              <a:rPr lang="en-US" sz="2800" dirty="0" smtClean="0"/>
              <a:t>A regional </a:t>
            </a:r>
            <a:r>
              <a:rPr lang="en-US" sz="2800" dirty="0"/>
              <a:t>c</a:t>
            </a:r>
            <a:r>
              <a:rPr lang="en-US" sz="2800" dirty="0" smtClean="0"/>
              <a:t>ollege was identified as an ideal setting for the piloting as </a:t>
            </a:r>
            <a:r>
              <a:rPr lang="en-US" sz="2800" dirty="0" smtClean="0"/>
              <a:t>it had </a:t>
            </a:r>
            <a:r>
              <a:rPr lang="en-US" sz="2800" dirty="0" smtClean="0"/>
              <a:t>a high number of vulnerable students (low SES, illiteracy, behavior problems, </a:t>
            </a:r>
            <a:r>
              <a:rPr lang="en-US" sz="2800" dirty="0" err="1" smtClean="0"/>
              <a:t>abstenteeism</a:t>
            </a:r>
            <a:r>
              <a:rPr lang="en-US" sz="2800" dirty="0" smtClean="0"/>
              <a:t>)</a:t>
            </a:r>
          </a:p>
          <a:p>
            <a:pPr lvl="1"/>
            <a:r>
              <a:rPr lang="en-US" sz="2800" dirty="0"/>
              <a:t>5</a:t>
            </a:r>
            <a:r>
              <a:rPr lang="en-US" sz="2800" dirty="0" smtClean="0"/>
              <a:t> primary schools and KG </a:t>
            </a:r>
            <a:r>
              <a:rPr lang="en-US" sz="2800" dirty="0" err="1" smtClean="0"/>
              <a:t>centres</a:t>
            </a:r>
            <a:r>
              <a:rPr lang="en-US" sz="2800" dirty="0" smtClean="0"/>
              <a:t> were identified and invited to participate; a couple of meetings were held between the project coordinator, the College Principal and the Heads of School to discuss the </a:t>
            </a:r>
            <a:r>
              <a:rPr lang="en-US" sz="2800" dirty="0" smtClean="0"/>
              <a:t>project; </a:t>
            </a:r>
            <a:r>
              <a:rPr lang="en-US" sz="2800" dirty="0" smtClean="0"/>
              <a:t>all Heads accepted to participate</a:t>
            </a:r>
          </a:p>
          <a:p>
            <a:pPr lvl="1"/>
            <a:r>
              <a:rPr lang="en-US" sz="2800" dirty="0" smtClean="0"/>
              <a:t>15 teachers and </a:t>
            </a:r>
            <a:r>
              <a:rPr lang="en-US" sz="2800" dirty="0"/>
              <a:t>5</a:t>
            </a:r>
            <a:r>
              <a:rPr lang="en-US" sz="2800" dirty="0" smtClean="0"/>
              <a:t> </a:t>
            </a:r>
            <a:r>
              <a:rPr lang="en-US" sz="2800" dirty="0" smtClean="0"/>
              <a:t>KGAs, were selected to participate (5 members of staff from each school); but 4 teachers dropped out</a:t>
            </a:r>
          </a:p>
        </p:txBody>
      </p:sp>
    </p:spTree>
    <p:extLst>
      <p:ext uri="{BB962C8B-B14F-4D97-AF65-F5344CB8AC3E}">
        <p14:creationId xmlns:p14="http://schemas.microsoft.com/office/powerpoint/2010/main" val="646770474"/>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Recommendations</a:t>
            </a:r>
            <a:endParaRPr lang="en-GB" sz="4800" b="1" dirty="0"/>
          </a:p>
        </p:txBody>
      </p:sp>
      <p:sp>
        <p:nvSpPr>
          <p:cNvPr id="5" name="Content Placeholder 4"/>
          <p:cNvSpPr>
            <a:spLocks noGrp="1"/>
          </p:cNvSpPr>
          <p:nvPr>
            <p:ph idx="1"/>
          </p:nvPr>
        </p:nvSpPr>
        <p:spPr/>
        <p:txBody>
          <a:bodyPr/>
          <a:lstStyle/>
          <a:p>
            <a:pPr lvl="0"/>
            <a:r>
              <a:rPr lang="en-GB" dirty="0"/>
              <a:t>Activities need to be simplified</a:t>
            </a:r>
          </a:p>
          <a:p>
            <a:pPr lvl="0"/>
            <a:r>
              <a:rPr lang="en-GB" dirty="0"/>
              <a:t>Tangible experiences and </a:t>
            </a:r>
            <a:r>
              <a:rPr lang="en-GB" dirty="0" smtClean="0"/>
              <a:t>more </a:t>
            </a:r>
            <a:r>
              <a:rPr lang="en-GB" dirty="0" smtClean="0"/>
              <a:t>examples</a:t>
            </a:r>
            <a:endParaRPr lang="en-GB" dirty="0"/>
          </a:p>
          <a:p>
            <a:pPr lvl="0"/>
            <a:r>
              <a:rPr lang="en-GB" dirty="0" smtClean="0"/>
              <a:t>More guided handouts</a:t>
            </a:r>
            <a:endParaRPr lang="en-GB" dirty="0"/>
          </a:p>
          <a:p>
            <a:pPr lvl="0"/>
            <a:r>
              <a:rPr lang="en-GB" dirty="0" smtClean="0"/>
              <a:t>Shorter activities </a:t>
            </a:r>
            <a:r>
              <a:rPr lang="en-GB" dirty="0"/>
              <a:t>for young </a:t>
            </a:r>
            <a:r>
              <a:rPr lang="en-GB" dirty="0" smtClean="0"/>
              <a:t>children</a:t>
            </a:r>
            <a:endParaRPr lang="en-GB" dirty="0"/>
          </a:p>
          <a:p>
            <a:pPr lvl="0"/>
            <a:r>
              <a:rPr lang="en-GB" dirty="0"/>
              <a:t>Use of varied stories or examples</a:t>
            </a:r>
          </a:p>
          <a:p>
            <a:pPr lvl="0"/>
            <a:r>
              <a:rPr lang="en-GB" dirty="0"/>
              <a:t>Continuation between stories</a:t>
            </a:r>
          </a:p>
          <a:p>
            <a:pPr lvl="0"/>
            <a:r>
              <a:rPr lang="en-GB" dirty="0" smtClean="0"/>
              <a:t>More use of </a:t>
            </a:r>
            <a:r>
              <a:rPr lang="en-GB" dirty="0"/>
              <a:t>v</a:t>
            </a:r>
            <a:r>
              <a:rPr lang="en-GB" dirty="0" smtClean="0"/>
              <a:t>isual </a:t>
            </a:r>
            <a:r>
              <a:rPr lang="en-GB" dirty="0"/>
              <a:t>aids such as </a:t>
            </a:r>
            <a:r>
              <a:rPr lang="en-GB" dirty="0" smtClean="0"/>
              <a:t>PPP</a:t>
            </a:r>
            <a:r>
              <a:rPr lang="en-GB" dirty="0" smtClean="0"/>
              <a:t>, </a:t>
            </a:r>
            <a:r>
              <a:rPr lang="en-GB" dirty="0"/>
              <a:t>songs, pictures, video </a:t>
            </a:r>
            <a:r>
              <a:rPr lang="en-GB" dirty="0" smtClean="0"/>
              <a:t>clips</a:t>
            </a:r>
            <a:endParaRPr lang="en-GB" dirty="0"/>
          </a:p>
        </p:txBody>
      </p:sp>
    </p:spTree>
    <p:extLst>
      <p:ext uri="{BB962C8B-B14F-4D97-AF65-F5344CB8AC3E}">
        <p14:creationId xmlns:p14="http://schemas.microsoft.com/office/powerpoint/2010/main" val="1782407477"/>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Recommendations</a:t>
            </a:r>
            <a:endParaRPr lang="en-GB" sz="4800" b="1" dirty="0"/>
          </a:p>
        </p:txBody>
      </p:sp>
      <p:sp>
        <p:nvSpPr>
          <p:cNvPr id="5" name="Content Placeholder 4"/>
          <p:cNvSpPr>
            <a:spLocks noGrp="1"/>
          </p:cNvSpPr>
          <p:nvPr>
            <p:ph idx="1"/>
          </p:nvPr>
        </p:nvSpPr>
        <p:spPr/>
        <p:txBody>
          <a:bodyPr/>
          <a:lstStyle/>
          <a:p>
            <a:pPr lvl="0"/>
            <a:r>
              <a:rPr lang="en-GB" sz="3200" dirty="0"/>
              <a:t>Repetition for younger children</a:t>
            </a:r>
          </a:p>
          <a:p>
            <a:pPr lvl="0"/>
            <a:r>
              <a:rPr lang="en-GB" sz="3200" dirty="0"/>
              <a:t>Stories for older children</a:t>
            </a:r>
          </a:p>
          <a:p>
            <a:pPr lvl="0"/>
            <a:r>
              <a:rPr lang="en-GB" sz="3200" dirty="0"/>
              <a:t>More training or tips for teachers </a:t>
            </a:r>
            <a:r>
              <a:rPr lang="en-GB" sz="3200" dirty="0" smtClean="0"/>
              <a:t>on </a:t>
            </a:r>
            <a:r>
              <a:rPr lang="en-GB" sz="3200" dirty="0"/>
              <a:t>when children talk about serious </a:t>
            </a:r>
            <a:r>
              <a:rPr lang="en-GB" sz="3200" dirty="0" smtClean="0"/>
              <a:t>issues</a:t>
            </a:r>
            <a:endParaRPr lang="en-GB" sz="3200" dirty="0"/>
          </a:p>
          <a:p>
            <a:pPr lvl="0"/>
            <a:r>
              <a:rPr lang="en-GB" sz="3200" dirty="0"/>
              <a:t>Animals mascots need to be </a:t>
            </a:r>
            <a:r>
              <a:rPr lang="en-GB" sz="3200" dirty="0" smtClean="0"/>
              <a:t>change, </a:t>
            </a:r>
            <a:r>
              <a:rPr lang="en-GB" sz="3200" dirty="0" err="1" smtClean="0"/>
              <a:t>esp</a:t>
            </a:r>
            <a:r>
              <a:rPr lang="en-GB" sz="3200" dirty="0" smtClean="0"/>
              <a:t> squirrel</a:t>
            </a:r>
            <a:endParaRPr lang="en-GB" sz="3200" dirty="0"/>
          </a:p>
          <a:p>
            <a:pPr lvl="0"/>
            <a:r>
              <a:rPr lang="en-GB" sz="3200" dirty="0"/>
              <a:t>Curriculum to be implemented throughout the </a:t>
            </a:r>
            <a:r>
              <a:rPr lang="en-GB" sz="3200" dirty="0" smtClean="0"/>
              <a:t>year</a:t>
            </a:r>
            <a:endParaRPr lang="en-GB" sz="3200" dirty="0"/>
          </a:p>
          <a:p>
            <a:endParaRPr lang="en-GB" sz="3200" dirty="0"/>
          </a:p>
          <a:p>
            <a:endParaRPr lang="en-GB" dirty="0"/>
          </a:p>
        </p:txBody>
      </p:sp>
    </p:spTree>
    <p:extLst>
      <p:ext uri="{BB962C8B-B14F-4D97-AF65-F5344CB8AC3E}">
        <p14:creationId xmlns:p14="http://schemas.microsoft.com/office/powerpoint/2010/main" val="4261731224"/>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sz="4800" b="1" dirty="0" smtClean="0"/>
              <a:t>Data collection</a:t>
            </a:r>
            <a:endParaRPr lang="en-US" sz="4800" dirty="0"/>
          </a:p>
        </p:txBody>
      </p:sp>
      <p:sp>
        <p:nvSpPr>
          <p:cNvPr id="5" name="Content Placeholder 4"/>
          <p:cNvSpPr>
            <a:spLocks noGrp="1"/>
          </p:cNvSpPr>
          <p:nvPr>
            <p:ph idx="1"/>
          </p:nvPr>
        </p:nvSpPr>
        <p:spPr/>
        <p:txBody>
          <a:bodyPr/>
          <a:lstStyle/>
          <a:p>
            <a:pPr lvl="1"/>
            <a:r>
              <a:rPr lang="en-US" sz="3600" dirty="0" smtClean="0"/>
              <a:t>Classroom assessment checklist by each member of staff</a:t>
            </a:r>
          </a:p>
          <a:p>
            <a:pPr lvl="1"/>
            <a:r>
              <a:rPr lang="en-US" sz="3600" dirty="0" smtClean="0"/>
              <a:t>Self reflective diary by each member of staff</a:t>
            </a:r>
          </a:p>
          <a:p>
            <a:pPr lvl="1"/>
            <a:r>
              <a:rPr lang="en-US" sz="3600" dirty="0" smtClean="0"/>
              <a:t>Interviews with </a:t>
            </a:r>
            <a:r>
              <a:rPr lang="en-US" sz="3600" dirty="0"/>
              <a:t>5</a:t>
            </a:r>
            <a:r>
              <a:rPr lang="en-US" sz="3600" dirty="0" smtClean="0"/>
              <a:t> teachers/KGAs, </a:t>
            </a:r>
            <a:r>
              <a:rPr lang="en-US" sz="3600" dirty="0" smtClean="0"/>
              <a:t>one from each school</a:t>
            </a:r>
          </a:p>
          <a:p>
            <a:pPr lvl="1"/>
            <a:r>
              <a:rPr lang="en-US" sz="3600" dirty="0" smtClean="0"/>
              <a:t>Focus groups with 3 groups of </a:t>
            </a:r>
            <a:r>
              <a:rPr lang="en-US" sz="3600" dirty="0" smtClean="0"/>
              <a:t>students,</a:t>
            </a:r>
            <a:r>
              <a:rPr lang="en-US" sz="3600" dirty="0"/>
              <a:t> </a:t>
            </a:r>
            <a:r>
              <a:rPr lang="en-GB" sz="3600" dirty="0" smtClean="0"/>
              <a:t>8 </a:t>
            </a:r>
            <a:r>
              <a:rPr lang="en-GB" sz="3600" dirty="0" smtClean="0"/>
              <a:t>children in </a:t>
            </a:r>
            <a:r>
              <a:rPr lang="en-GB" sz="3600" dirty="0" smtClean="0"/>
              <a:t>each group (KG, Year 2, Year 6</a:t>
            </a:r>
            <a:r>
              <a:rPr lang="en-GB" sz="3200" dirty="0" smtClean="0"/>
              <a:t>)</a:t>
            </a:r>
            <a:endParaRPr lang="en-US" sz="3200" dirty="0" smtClean="0"/>
          </a:p>
        </p:txBody>
      </p:sp>
    </p:spTree>
    <p:extLst>
      <p:ext uri="{BB962C8B-B14F-4D97-AF65-F5344CB8AC3E}">
        <p14:creationId xmlns:p14="http://schemas.microsoft.com/office/powerpoint/2010/main" val="2877169112"/>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800" b="1" dirty="0" smtClean="0"/>
              <a:t>Results: training workshop</a:t>
            </a:r>
            <a:endParaRPr lang="en-US" sz="4800" b="1" dirty="0"/>
          </a:p>
        </p:txBody>
      </p:sp>
      <p:sp>
        <p:nvSpPr>
          <p:cNvPr id="5" name="Content Placeholder 4"/>
          <p:cNvSpPr>
            <a:spLocks noGrp="1"/>
          </p:cNvSpPr>
          <p:nvPr>
            <p:ph idx="1"/>
          </p:nvPr>
        </p:nvSpPr>
        <p:spPr>
          <a:xfrm>
            <a:off x="189756" y="1600200"/>
            <a:ext cx="11377264" cy="5141168"/>
          </a:xfrm>
        </p:spPr>
        <p:txBody>
          <a:bodyPr/>
          <a:lstStyle/>
          <a:p>
            <a:r>
              <a:rPr lang="en-GB" dirty="0" smtClean="0"/>
              <a:t>Participants</a:t>
            </a:r>
            <a:r>
              <a:rPr lang="en-GB" dirty="0" smtClean="0"/>
              <a:t> </a:t>
            </a:r>
            <a:r>
              <a:rPr lang="en-GB" dirty="0" smtClean="0"/>
              <a:t>found role-plays </a:t>
            </a:r>
            <a:r>
              <a:rPr lang="en-GB" dirty="0"/>
              <a:t>and drama activities very </a:t>
            </a:r>
            <a:r>
              <a:rPr lang="en-GB" dirty="0" smtClean="0"/>
              <a:t>enjoyable</a:t>
            </a:r>
            <a:endParaRPr lang="en-GB" dirty="0"/>
          </a:p>
          <a:p>
            <a:r>
              <a:rPr lang="en-GB" dirty="0" smtClean="0"/>
              <a:t>Some participants</a:t>
            </a:r>
            <a:r>
              <a:rPr lang="en-US" dirty="0" smtClean="0"/>
              <a:t> </a:t>
            </a:r>
            <a:r>
              <a:rPr lang="en-US" dirty="0" smtClean="0"/>
              <a:t>appreciated that </a:t>
            </a:r>
            <a:r>
              <a:rPr lang="en-US" dirty="0"/>
              <a:t>stories included situations that are very relevant to children’s </a:t>
            </a:r>
            <a:r>
              <a:rPr lang="en-US" dirty="0" smtClean="0"/>
              <a:t>lives (losing </a:t>
            </a:r>
            <a:r>
              <a:rPr lang="en-US" dirty="0" smtClean="0"/>
              <a:t>games, </a:t>
            </a:r>
            <a:r>
              <a:rPr lang="en-US" dirty="0"/>
              <a:t>let down by </a:t>
            </a:r>
            <a:r>
              <a:rPr lang="en-US" dirty="0" smtClean="0"/>
              <a:t>friends)</a:t>
            </a:r>
          </a:p>
          <a:p>
            <a:r>
              <a:rPr lang="en-US" dirty="0" smtClean="0"/>
              <a:t>positive </a:t>
            </a:r>
            <a:r>
              <a:rPr lang="en-US" dirty="0"/>
              <a:t>and negative thinking as a theme </a:t>
            </a:r>
            <a:r>
              <a:rPr lang="en-US" dirty="0" smtClean="0"/>
              <a:t>may be </a:t>
            </a:r>
            <a:r>
              <a:rPr lang="en-US" dirty="0"/>
              <a:t>too abstract for the very young </a:t>
            </a:r>
            <a:r>
              <a:rPr lang="en-US" dirty="0" smtClean="0"/>
              <a:t>children; </a:t>
            </a:r>
            <a:r>
              <a:rPr lang="en-US" dirty="0" smtClean="0"/>
              <a:t>some </a:t>
            </a:r>
            <a:r>
              <a:rPr lang="en-US" dirty="0"/>
              <a:t>of the questions that follow the stories were too difficult especially for very young </a:t>
            </a:r>
            <a:r>
              <a:rPr lang="en-US" dirty="0" smtClean="0"/>
              <a:t>children</a:t>
            </a:r>
            <a:endParaRPr lang="en-US" dirty="0"/>
          </a:p>
          <a:p>
            <a:r>
              <a:rPr lang="en-US" dirty="0" smtClean="0"/>
              <a:t>teachers </a:t>
            </a:r>
            <a:r>
              <a:rPr lang="en-US" dirty="0"/>
              <a:t>recommended that the activity level needs to be much more basic for the children to be able to follow and </a:t>
            </a:r>
            <a:r>
              <a:rPr lang="en-US" dirty="0" smtClean="0"/>
              <a:t>understand: including </a:t>
            </a:r>
            <a:r>
              <a:rPr lang="en-GB" dirty="0" smtClean="0"/>
              <a:t>t</a:t>
            </a:r>
            <a:r>
              <a:rPr lang="en-GB" dirty="0" smtClean="0"/>
              <a:t>angible </a:t>
            </a:r>
            <a:r>
              <a:rPr lang="en-GB" dirty="0"/>
              <a:t>experiences and examples </a:t>
            </a:r>
            <a:r>
              <a:rPr lang="en-GB" dirty="0" smtClean="0"/>
              <a:t>in the questions</a:t>
            </a:r>
            <a:r>
              <a:rPr lang="en-GB" dirty="0" smtClean="0"/>
              <a:t> </a:t>
            </a:r>
            <a:r>
              <a:rPr lang="en-GB" dirty="0"/>
              <a:t>so that children can relate the story to their own lives, </a:t>
            </a:r>
            <a:r>
              <a:rPr lang="en-GB" dirty="0" smtClean="0"/>
              <a:t>activities </a:t>
            </a:r>
            <a:r>
              <a:rPr lang="en-GB" dirty="0"/>
              <a:t>need to be shorter.</a:t>
            </a:r>
          </a:p>
          <a:p>
            <a:endParaRPr lang="en-US" dirty="0" smtClean="0"/>
          </a:p>
          <a:p>
            <a:endParaRPr lang="en-GB" dirty="0"/>
          </a:p>
          <a:p>
            <a:endParaRPr lang="en-US" dirty="0"/>
          </a:p>
        </p:txBody>
      </p:sp>
    </p:spTree>
    <p:extLst>
      <p:ext uri="{BB962C8B-B14F-4D97-AF65-F5344CB8AC3E}">
        <p14:creationId xmlns:p14="http://schemas.microsoft.com/office/powerpoint/2010/main" val="66657318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Workshop feedback</a:t>
            </a:r>
            <a:endParaRPr lang="en-GB" sz="4800" b="1" dirty="0"/>
          </a:p>
        </p:txBody>
      </p:sp>
      <p:sp>
        <p:nvSpPr>
          <p:cNvPr id="5" name="Content Placeholder 4"/>
          <p:cNvSpPr>
            <a:spLocks noGrp="1"/>
          </p:cNvSpPr>
          <p:nvPr>
            <p:ph idx="1"/>
          </p:nvPr>
        </p:nvSpPr>
        <p:spPr/>
        <p:txBody>
          <a:bodyPr/>
          <a:lstStyle/>
          <a:p>
            <a:r>
              <a:rPr lang="en-GB" dirty="0" smtClean="0"/>
              <a:t>Visual strategies </a:t>
            </a:r>
            <a:r>
              <a:rPr lang="en-GB" dirty="0"/>
              <a:t>and resources </a:t>
            </a:r>
            <a:r>
              <a:rPr lang="en-GB" dirty="0" smtClean="0"/>
              <a:t> such as PPP, </a:t>
            </a:r>
            <a:r>
              <a:rPr lang="en-GB" dirty="0"/>
              <a:t>sounds, pictures, and so on helped children to understand the story better.  </a:t>
            </a:r>
            <a:endParaRPr lang="en-GB" dirty="0" smtClean="0"/>
          </a:p>
          <a:p>
            <a:r>
              <a:rPr lang="en-GB" dirty="0" smtClean="0"/>
              <a:t>Some </a:t>
            </a:r>
            <a:r>
              <a:rPr lang="en-GB" dirty="0" smtClean="0"/>
              <a:t>participants</a:t>
            </a:r>
            <a:r>
              <a:rPr lang="en-GB" dirty="0" smtClean="0"/>
              <a:t> suggested </a:t>
            </a:r>
            <a:r>
              <a:rPr lang="en-GB" dirty="0"/>
              <a:t>activities for older children had stories </a:t>
            </a:r>
            <a:r>
              <a:rPr lang="en-GB" dirty="0" smtClean="0"/>
              <a:t>too: character stories </a:t>
            </a:r>
            <a:r>
              <a:rPr lang="en-GB" dirty="0"/>
              <a:t>help introduce </a:t>
            </a:r>
            <a:r>
              <a:rPr lang="en-GB" dirty="0" smtClean="0"/>
              <a:t>theme of the </a:t>
            </a:r>
            <a:r>
              <a:rPr lang="en-GB" dirty="0"/>
              <a:t>activity </a:t>
            </a:r>
            <a:r>
              <a:rPr lang="en-GB" dirty="0" smtClean="0"/>
              <a:t>and </a:t>
            </a:r>
            <a:r>
              <a:rPr lang="en-GB" dirty="0"/>
              <a:t>help children to reflect better on their own experiences.  </a:t>
            </a:r>
            <a:endParaRPr lang="en-GB" dirty="0" smtClean="0"/>
          </a:p>
          <a:p>
            <a:r>
              <a:rPr lang="en-GB" dirty="0" smtClean="0"/>
              <a:t>Some </a:t>
            </a:r>
            <a:r>
              <a:rPr lang="en-GB" dirty="0" smtClean="0"/>
              <a:t>KGAs found that role-playing </a:t>
            </a:r>
            <a:r>
              <a:rPr lang="en-GB" dirty="0"/>
              <a:t>the story helped </a:t>
            </a:r>
            <a:r>
              <a:rPr lang="en-GB" dirty="0" smtClean="0"/>
              <a:t>children to</a:t>
            </a:r>
            <a:r>
              <a:rPr lang="en-GB" dirty="0" smtClean="0"/>
              <a:t> understand </a:t>
            </a:r>
            <a:r>
              <a:rPr lang="en-GB" dirty="0"/>
              <a:t>it </a:t>
            </a:r>
            <a:r>
              <a:rPr lang="en-GB" dirty="0" smtClean="0"/>
              <a:t>better, </a:t>
            </a:r>
            <a:r>
              <a:rPr lang="en-GB" dirty="0"/>
              <a:t>and was fun for the children to adopt the characters of the story. </a:t>
            </a:r>
            <a:endParaRPr lang="en-GB" dirty="0" smtClean="0"/>
          </a:p>
          <a:p>
            <a:r>
              <a:rPr lang="en-GB" dirty="0" smtClean="0"/>
              <a:t>Teachers </a:t>
            </a:r>
            <a:r>
              <a:rPr lang="en-GB" dirty="0"/>
              <a:t>of the younger </a:t>
            </a:r>
            <a:r>
              <a:rPr lang="en-GB" dirty="0" smtClean="0"/>
              <a:t>age groups, </a:t>
            </a:r>
            <a:r>
              <a:rPr lang="en-GB" dirty="0"/>
              <a:t>succeeded at teaching the expected skills </a:t>
            </a:r>
            <a:r>
              <a:rPr lang="en-GB" dirty="0" smtClean="0"/>
              <a:t>through repetition</a:t>
            </a:r>
            <a:r>
              <a:rPr lang="en-GB" dirty="0"/>
              <a:t>.  </a:t>
            </a:r>
          </a:p>
        </p:txBody>
      </p:sp>
    </p:spTree>
    <p:extLst>
      <p:ext uri="{BB962C8B-B14F-4D97-AF65-F5344CB8AC3E}">
        <p14:creationId xmlns:p14="http://schemas.microsoft.com/office/powerpoint/2010/main" val="3141489259"/>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5400" b="1" dirty="0" smtClean="0"/>
              <a:t>Workshop feedback</a:t>
            </a:r>
            <a:endParaRPr lang="en-GB" sz="5400" b="1" dirty="0"/>
          </a:p>
        </p:txBody>
      </p:sp>
      <p:sp>
        <p:nvSpPr>
          <p:cNvPr id="5" name="Content Placeholder 4"/>
          <p:cNvSpPr>
            <a:spLocks noGrp="1"/>
          </p:cNvSpPr>
          <p:nvPr>
            <p:ph idx="1"/>
          </p:nvPr>
        </p:nvSpPr>
        <p:spPr/>
        <p:txBody>
          <a:bodyPr/>
          <a:lstStyle/>
          <a:p>
            <a:r>
              <a:rPr lang="en-GB" dirty="0" smtClean="0"/>
              <a:t>Some </a:t>
            </a:r>
            <a:r>
              <a:rPr lang="en-GB" dirty="0" smtClean="0"/>
              <a:t>participants suggested </a:t>
            </a:r>
            <a:r>
              <a:rPr lang="en-GB" dirty="0" smtClean="0"/>
              <a:t> that the take-home activities need to be simplified as they were </a:t>
            </a:r>
            <a:r>
              <a:rPr lang="en-GB" dirty="0"/>
              <a:t>difficult for parents to carry out with their </a:t>
            </a:r>
            <a:r>
              <a:rPr lang="en-GB" dirty="0" smtClean="0"/>
              <a:t>children</a:t>
            </a:r>
            <a:r>
              <a:rPr lang="en-GB" dirty="0"/>
              <a:t>.</a:t>
            </a:r>
            <a:r>
              <a:rPr lang="en-GB" dirty="0" smtClean="0"/>
              <a:t> </a:t>
            </a:r>
            <a:endParaRPr lang="en-GB" dirty="0" smtClean="0"/>
          </a:p>
          <a:p>
            <a:r>
              <a:rPr lang="en-GB" dirty="0" smtClean="0"/>
              <a:t>Participants</a:t>
            </a:r>
            <a:r>
              <a:rPr lang="en-GB" dirty="0" smtClean="0"/>
              <a:t> </a:t>
            </a:r>
            <a:r>
              <a:rPr lang="en-GB" dirty="0"/>
              <a:t>preferred if resources and handouts are presented right after the explanation of the activity rather than in a separate resource pack.  </a:t>
            </a:r>
            <a:endParaRPr lang="en-GB" dirty="0" smtClean="0"/>
          </a:p>
          <a:p>
            <a:r>
              <a:rPr lang="en-GB" dirty="0" smtClean="0"/>
              <a:t>Some participants noted that </a:t>
            </a:r>
            <a:r>
              <a:rPr lang="en-GB" dirty="0"/>
              <a:t>filling in a number of checklists </a:t>
            </a:r>
            <a:r>
              <a:rPr lang="en-GB" dirty="0" smtClean="0"/>
              <a:t>may </a:t>
            </a:r>
            <a:r>
              <a:rPr lang="en-GB" dirty="0"/>
              <a:t>add to the workload that teachers already have and may make such an interesting and much-needed curriculum just ‘another thing that they have to do’.</a:t>
            </a:r>
          </a:p>
          <a:p>
            <a:endParaRPr lang="en-GB" dirty="0"/>
          </a:p>
        </p:txBody>
      </p:sp>
    </p:spTree>
    <p:extLst>
      <p:ext uri="{BB962C8B-B14F-4D97-AF65-F5344CB8AC3E}">
        <p14:creationId xmlns:p14="http://schemas.microsoft.com/office/powerpoint/2010/main" val="3105626756"/>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Self reflective diaries</a:t>
            </a:r>
            <a:endParaRPr lang="en-GB" sz="4800" b="1" dirty="0"/>
          </a:p>
        </p:txBody>
      </p:sp>
      <p:sp>
        <p:nvSpPr>
          <p:cNvPr id="5" name="Content Placeholder 4"/>
          <p:cNvSpPr>
            <a:spLocks noGrp="1"/>
          </p:cNvSpPr>
          <p:nvPr>
            <p:ph idx="1"/>
          </p:nvPr>
        </p:nvSpPr>
        <p:spPr/>
        <p:txBody>
          <a:bodyPr/>
          <a:lstStyle/>
          <a:p>
            <a:r>
              <a:rPr lang="en-GB" dirty="0" smtClean="0"/>
              <a:t>Participants</a:t>
            </a:r>
            <a:r>
              <a:rPr lang="en-GB" dirty="0" smtClean="0"/>
              <a:t> </a:t>
            </a:r>
            <a:r>
              <a:rPr lang="en-GB" dirty="0"/>
              <a:t>found that children enjoyed the storytelling part of the activity, and were able to remember the stories from one activity to the other.  The experiences that the characters went through in the stories were meaningful for the </a:t>
            </a:r>
            <a:r>
              <a:rPr lang="en-GB" dirty="0" smtClean="0"/>
              <a:t>children </a:t>
            </a:r>
            <a:r>
              <a:rPr lang="en-GB" dirty="0"/>
              <a:t>related to their own lives </a:t>
            </a:r>
            <a:endParaRPr lang="en-GB" dirty="0" smtClean="0"/>
          </a:p>
          <a:p>
            <a:r>
              <a:rPr lang="en-GB" dirty="0" smtClean="0"/>
              <a:t>Students enjoyed </a:t>
            </a:r>
            <a:r>
              <a:rPr lang="en-GB" dirty="0" smtClean="0"/>
              <a:t>the </a:t>
            </a:r>
            <a:r>
              <a:rPr lang="en-GB" dirty="0"/>
              <a:t>role-play and </a:t>
            </a:r>
            <a:r>
              <a:rPr lang="en-GB" dirty="0" smtClean="0"/>
              <a:t>acting</a:t>
            </a:r>
          </a:p>
          <a:p>
            <a:r>
              <a:rPr lang="en-GB" dirty="0" smtClean="0"/>
              <a:t> One </a:t>
            </a:r>
            <a:r>
              <a:rPr lang="en-GB" dirty="0"/>
              <a:t>teacher </a:t>
            </a:r>
            <a:r>
              <a:rPr lang="en-GB" dirty="0" smtClean="0"/>
              <a:t>observed </a:t>
            </a:r>
            <a:r>
              <a:rPr lang="en-GB" dirty="0" smtClean="0"/>
              <a:t>that</a:t>
            </a:r>
            <a:r>
              <a:rPr lang="en-GB" dirty="0" smtClean="0"/>
              <a:t> </a:t>
            </a:r>
            <a:r>
              <a:rPr lang="en-GB" dirty="0"/>
              <a:t>the mindfulness </a:t>
            </a:r>
            <a:r>
              <a:rPr lang="en-GB" dirty="0" smtClean="0"/>
              <a:t>activity </a:t>
            </a:r>
            <a:r>
              <a:rPr lang="en-GB" dirty="0" smtClean="0"/>
              <a:t>calmed </a:t>
            </a:r>
            <a:r>
              <a:rPr lang="en-GB" dirty="0"/>
              <a:t>down the students, and helped them focus more on the subsequent task</a:t>
            </a:r>
          </a:p>
        </p:txBody>
      </p:sp>
    </p:spTree>
    <p:extLst>
      <p:ext uri="{BB962C8B-B14F-4D97-AF65-F5344CB8AC3E}">
        <p14:creationId xmlns:p14="http://schemas.microsoft.com/office/powerpoint/2010/main" val="3569945066"/>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Self reflective diaries</a:t>
            </a:r>
            <a:endParaRPr lang="en-GB" sz="4800" b="1" dirty="0"/>
          </a:p>
        </p:txBody>
      </p:sp>
      <p:sp>
        <p:nvSpPr>
          <p:cNvPr id="5" name="Content Placeholder 4"/>
          <p:cNvSpPr>
            <a:spLocks noGrp="1"/>
          </p:cNvSpPr>
          <p:nvPr>
            <p:ph idx="1"/>
          </p:nvPr>
        </p:nvSpPr>
        <p:spPr/>
        <p:txBody>
          <a:bodyPr/>
          <a:lstStyle/>
          <a:p>
            <a:r>
              <a:rPr lang="en-GB" sz="3200" dirty="0"/>
              <a:t>C</a:t>
            </a:r>
            <a:r>
              <a:rPr lang="en-GB" sz="3200" dirty="0" smtClean="0"/>
              <a:t>lassroom </a:t>
            </a:r>
            <a:r>
              <a:rPr lang="en-GB" sz="3200" dirty="0"/>
              <a:t>activities </a:t>
            </a:r>
            <a:r>
              <a:rPr lang="en-GB" sz="3200" dirty="0" smtClean="0"/>
              <a:t>and </a:t>
            </a:r>
            <a:r>
              <a:rPr lang="en-GB" sz="3200" dirty="0"/>
              <a:t>take-home activities </a:t>
            </a:r>
            <a:r>
              <a:rPr lang="en-GB" sz="3200" dirty="0" smtClean="0"/>
              <a:t>were </a:t>
            </a:r>
            <a:r>
              <a:rPr lang="en-GB" sz="3200" dirty="0"/>
              <a:t>too difficult for </a:t>
            </a:r>
            <a:r>
              <a:rPr lang="en-GB" sz="3200" dirty="0" smtClean="0"/>
              <a:t>early </a:t>
            </a:r>
            <a:r>
              <a:rPr lang="en-GB" sz="3200" dirty="0" smtClean="0"/>
              <a:t>years </a:t>
            </a:r>
            <a:r>
              <a:rPr lang="en-GB" sz="3200" dirty="0"/>
              <a:t>and need to be more appropriate to the children’s age group.  </a:t>
            </a:r>
            <a:endParaRPr lang="en-GB" sz="3200" dirty="0" smtClean="0"/>
          </a:p>
          <a:p>
            <a:pPr lvl="1"/>
            <a:r>
              <a:rPr lang="en-GB" sz="3200" dirty="0" smtClean="0"/>
              <a:t>The </a:t>
            </a:r>
            <a:r>
              <a:rPr lang="en-GB" sz="3200" dirty="0"/>
              <a:t>KGAs </a:t>
            </a:r>
            <a:r>
              <a:rPr lang="en-GB" sz="3200" dirty="0" smtClean="0"/>
              <a:t>said </a:t>
            </a:r>
            <a:r>
              <a:rPr lang="en-GB" sz="3200" dirty="0"/>
              <a:t>that some of the </a:t>
            </a:r>
            <a:r>
              <a:rPr lang="en-GB" sz="3200" dirty="0" smtClean="0"/>
              <a:t>stories </a:t>
            </a:r>
            <a:r>
              <a:rPr lang="en-GB" sz="3200" dirty="0"/>
              <a:t>and the vocabulary used in the stories, the concept of positive and negative </a:t>
            </a:r>
            <a:r>
              <a:rPr lang="en-GB" sz="3200" dirty="0" smtClean="0"/>
              <a:t>thinking </a:t>
            </a:r>
            <a:r>
              <a:rPr lang="en-GB" sz="3200" dirty="0"/>
              <a:t>and putting oneself in the situation of the </a:t>
            </a:r>
            <a:r>
              <a:rPr lang="en-GB" sz="3200" dirty="0" smtClean="0"/>
              <a:t>characters, </a:t>
            </a:r>
            <a:r>
              <a:rPr lang="en-GB" sz="3200" dirty="0"/>
              <a:t>were </a:t>
            </a:r>
            <a:r>
              <a:rPr lang="en-GB" sz="3200" dirty="0" smtClean="0"/>
              <a:t>too high expectations </a:t>
            </a:r>
            <a:r>
              <a:rPr lang="en-GB" sz="3200" dirty="0"/>
              <a:t>for children in their early years of schooling.  </a:t>
            </a:r>
            <a:endParaRPr lang="en-GB" sz="3200" dirty="0" smtClean="0"/>
          </a:p>
          <a:p>
            <a:pPr lvl="1"/>
            <a:r>
              <a:rPr lang="en-GB" sz="3200" dirty="0" smtClean="0"/>
              <a:t>certain </a:t>
            </a:r>
            <a:r>
              <a:rPr lang="en-GB" sz="3200" dirty="0"/>
              <a:t>activities </a:t>
            </a:r>
            <a:r>
              <a:rPr lang="en-GB" sz="3200" dirty="0" smtClean="0"/>
              <a:t>such as </a:t>
            </a:r>
            <a:r>
              <a:rPr lang="en-GB" sz="3200" dirty="0"/>
              <a:t>ABC </a:t>
            </a:r>
            <a:r>
              <a:rPr lang="en-GB" sz="3200" dirty="0" smtClean="0"/>
              <a:t>flowcharts with older children </a:t>
            </a:r>
            <a:r>
              <a:rPr lang="en-GB" sz="3200" dirty="0" smtClean="0"/>
              <a:t>were rather </a:t>
            </a:r>
            <a:r>
              <a:rPr lang="en-GB" sz="3200" dirty="0" smtClean="0"/>
              <a:t>complex</a:t>
            </a:r>
            <a:endParaRPr lang="en-GB" sz="3200" dirty="0"/>
          </a:p>
          <a:p>
            <a:pPr lvl="1"/>
            <a:endParaRPr lang="en-GB" dirty="0"/>
          </a:p>
        </p:txBody>
      </p:sp>
    </p:spTree>
    <p:extLst>
      <p:ext uri="{BB962C8B-B14F-4D97-AF65-F5344CB8AC3E}">
        <p14:creationId xmlns:p14="http://schemas.microsoft.com/office/powerpoint/2010/main" val="96889347"/>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800" b="1" dirty="0" smtClean="0"/>
              <a:t>Self reflective diaries</a:t>
            </a:r>
            <a:endParaRPr lang="en-GB" sz="4800" b="1" dirty="0"/>
          </a:p>
        </p:txBody>
      </p:sp>
      <p:sp>
        <p:nvSpPr>
          <p:cNvPr id="5" name="Content Placeholder 4"/>
          <p:cNvSpPr>
            <a:spLocks noGrp="1"/>
          </p:cNvSpPr>
          <p:nvPr>
            <p:ph idx="1"/>
          </p:nvPr>
        </p:nvSpPr>
        <p:spPr/>
        <p:txBody>
          <a:bodyPr/>
          <a:lstStyle/>
          <a:p>
            <a:r>
              <a:rPr lang="en-GB" dirty="0" smtClean="0"/>
              <a:t>Participants</a:t>
            </a:r>
            <a:r>
              <a:rPr lang="en-GB" dirty="0" smtClean="0"/>
              <a:t> </a:t>
            </a:r>
            <a:r>
              <a:rPr lang="en-GB" dirty="0" smtClean="0"/>
              <a:t>recommended more </a:t>
            </a:r>
            <a:r>
              <a:rPr lang="en-GB" dirty="0"/>
              <a:t>use of visuals </a:t>
            </a:r>
            <a:r>
              <a:rPr lang="en-GB" dirty="0" smtClean="0"/>
              <a:t>(</a:t>
            </a:r>
            <a:r>
              <a:rPr lang="en-GB" dirty="0" smtClean="0"/>
              <a:t>PPP</a:t>
            </a:r>
            <a:r>
              <a:rPr lang="en-GB" dirty="0" smtClean="0"/>
              <a:t>, </a:t>
            </a:r>
            <a:r>
              <a:rPr lang="en-GB" dirty="0"/>
              <a:t>videos, pictures...), </a:t>
            </a:r>
            <a:r>
              <a:rPr lang="en-GB" dirty="0" smtClean="0"/>
              <a:t>more guided handouts, </a:t>
            </a:r>
            <a:r>
              <a:rPr lang="en-GB" dirty="0"/>
              <a:t>and more repetition </a:t>
            </a:r>
            <a:r>
              <a:rPr lang="en-GB" dirty="0" smtClean="0"/>
              <a:t>with</a:t>
            </a:r>
            <a:r>
              <a:rPr lang="en-GB" dirty="0" smtClean="0"/>
              <a:t> </a:t>
            </a:r>
            <a:r>
              <a:rPr lang="en-GB" dirty="0"/>
              <a:t>the younger students</a:t>
            </a:r>
            <a:r>
              <a:rPr lang="en-GB" dirty="0" smtClean="0"/>
              <a:t>.</a:t>
            </a:r>
          </a:p>
          <a:p>
            <a:r>
              <a:rPr lang="en-GB" dirty="0" smtClean="0"/>
              <a:t>For </a:t>
            </a:r>
            <a:r>
              <a:rPr lang="en-GB" dirty="0"/>
              <a:t>older students, repetition is not </a:t>
            </a:r>
            <a:r>
              <a:rPr lang="en-GB" dirty="0" smtClean="0"/>
              <a:t>advised; instead </a:t>
            </a:r>
            <a:r>
              <a:rPr lang="en-GB" dirty="0"/>
              <a:t>use of stories or videos in the beginning of the activities to get the children thinking and help them understand the </a:t>
            </a:r>
            <a:r>
              <a:rPr lang="en-GB" dirty="0" smtClean="0"/>
              <a:t>objective</a:t>
            </a:r>
            <a:endParaRPr lang="en-GB" dirty="0" smtClean="0"/>
          </a:p>
          <a:p>
            <a:r>
              <a:rPr lang="en-GB" dirty="0" smtClean="0"/>
              <a:t>The two animal mascots </a:t>
            </a:r>
            <a:r>
              <a:rPr lang="en-GB" dirty="0"/>
              <a:t>need to be changed into animals that are familiar for Maltese kids.  </a:t>
            </a:r>
            <a:r>
              <a:rPr lang="en-GB" dirty="0"/>
              <a:t>T</a:t>
            </a:r>
            <a:r>
              <a:rPr lang="en-GB" dirty="0" smtClean="0"/>
              <a:t>he </a:t>
            </a:r>
            <a:r>
              <a:rPr lang="en-GB" dirty="0"/>
              <a:t>scenery in the stories needs to be changed into an environment that is relatable for children in </a:t>
            </a:r>
            <a:r>
              <a:rPr lang="en-GB" dirty="0" smtClean="0"/>
              <a:t>Malta (</a:t>
            </a:r>
            <a:r>
              <a:rPr lang="en-GB" dirty="0" err="1" smtClean="0"/>
              <a:t>eg</a:t>
            </a:r>
            <a:r>
              <a:rPr lang="en-GB" dirty="0" smtClean="0"/>
              <a:t> garden instead of forest)</a:t>
            </a:r>
          </a:p>
          <a:p>
            <a:pPr marL="0" indent="0">
              <a:buNone/>
            </a:pPr>
            <a:endParaRPr lang="en-GB" dirty="0"/>
          </a:p>
          <a:p>
            <a:endParaRPr lang="en-GB" dirty="0"/>
          </a:p>
        </p:txBody>
      </p:sp>
    </p:spTree>
    <p:extLst>
      <p:ext uri="{BB962C8B-B14F-4D97-AF65-F5344CB8AC3E}">
        <p14:creationId xmlns:p14="http://schemas.microsoft.com/office/powerpoint/2010/main" val="3174998545"/>
      </p:ext>
    </p:extLst>
  </p:cSld>
  <p:clrMapOvr>
    <a:masterClrMapping/>
  </p:clrMapOvr>
  <p:transition spd="med">
    <p:fade/>
  </p:transition>
</p:sld>
</file>

<file path=ppt/theme/theme1.xml><?xml version="1.0" encoding="utf-8"?>
<a:theme xmlns:a="http://schemas.openxmlformats.org/drawingml/2006/main" name="TS102787942">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2.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TS102787942</Template>
  <TotalTime>0</TotalTime>
  <Words>1619</Words>
  <Application>Microsoft Office PowerPoint</Application>
  <PresentationFormat>Custom</PresentationFormat>
  <Paragraphs>107</Paragraphs>
  <Slides>21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Constantia</vt:lpstr>
      <vt:lpstr>TS102787942</vt:lpstr>
      <vt:lpstr>PowerPoint Presentation</vt:lpstr>
      <vt:lpstr>Participants</vt:lpstr>
      <vt:lpstr>Data collection</vt:lpstr>
      <vt:lpstr>Results: training workshop</vt:lpstr>
      <vt:lpstr>Workshop feedback</vt:lpstr>
      <vt:lpstr>Workshop feedback</vt:lpstr>
      <vt:lpstr>Self reflective diaries</vt:lpstr>
      <vt:lpstr>Self reflective diaries</vt:lpstr>
      <vt:lpstr>Self reflective diaries</vt:lpstr>
      <vt:lpstr>Self reflective diaries</vt:lpstr>
      <vt:lpstr>Staff interviews</vt:lpstr>
      <vt:lpstr>Staff interviews</vt:lpstr>
      <vt:lpstr>Staff interviews</vt:lpstr>
      <vt:lpstr>Classroom checklist</vt:lpstr>
      <vt:lpstr>Classroom checklist</vt:lpstr>
      <vt:lpstr>Student focus groups</vt:lpstr>
      <vt:lpstr>Student focus groups</vt:lpstr>
      <vt:lpstr>Strengths</vt:lpstr>
      <vt:lpstr>Weaknesses</vt:lpstr>
      <vt:lpstr>Recommendations</vt:lpstr>
      <vt:lpstr>Recommendations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5</cp:revision>
  <dcterms:created xsi:type="dcterms:W3CDTF">2013-06-20T08:10:09Z</dcterms:created>
  <dcterms:modified xsi:type="dcterms:W3CDTF">2015-03-22T13:34:22Z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TC027879429991</vt:lpwstr>
  </property>
</Properties>
</file>